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5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42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4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1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2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6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5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1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5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24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3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66B8D-4AA6-4EA4-83E9-7FF27DF0012E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8043E-0247-4F20-88B7-81F62EC9F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5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764630"/>
              </p:ext>
            </p:extLst>
          </p:nvPr>
        </p:nvGraphicFramePr>
        <p:xfrm>
          <a:off x="494951" y="377504"/>
          <a:ext cx="11249635" cy="6386546"/>
        </p:xfrm>
        <a:graphic>
          <a:graphicData uri="http://schemas.openxmlformats.org/drawingml/2006/table">
            <a:tbl>
              <a:tblPr/>
              <a:tblGrid>
                <a:gridCol w="2249927">
                  <a:extLst>
                    <a:ext uri="{9D8B030D-6E8A-4147-A177-3AD203B41FA5}">
                      <a16:colId xmlns:a16="http://schemas.microsoft.com/office/drawing/2014/main" val="3060563554"/>
                    </a:ext>
                  </a:extLst>
                </a:gridCol>
                <a:gridCol w="2249927">
                  <a:extLst>
                    <a:ext uri="{9D8B030D-6E8A-4147-A177-3AD203B41FA5}">
                      <a16:colId xmlns:a16="http://schemas.microsoft.com/office/drawing/2014/main" val="1720319339"/>
                    </a:ext>
                  </a:extLst>
                </a:gridCol>
                <a:gridCol w="2249927">
                  <a:extLst>
                    <a:ext uri="{9D8B030D-6E8A-4147-A177-3AD203B41FA5}">
                      <a16:colId xmlns:a16="http://schemas.microsoft.com/office/drawing/2014/main" val="1613400564"/>
                    </a:ext>
                  </a:extLst>
                </a:gridCol>
                <a:gridCol w="2249927">
                  <a:extLst>
                    <a:ext uri="{9D8B030D-6E8A-4147-A177-3AD203B41FA5}">
                      <a16:colId xmlns:a16="http://schemas.microsoft.com/office/drawing/2014/main" val="4292607193"/>
                    </a:ext>
                  </a:extLst>
                </a:gridCol>
                <a:gridCol w="2249927">
                  <a:extLst>
                    <a:ext uri="{9D8B030D-6E8A-4147-A177-3AD203B41FA5}">
                      <a16:colId xmlns:a16="http://schemas.microsoft.com/office/drawing/2014/main" val="2386062610"/>
                    </a:ext>
                  </a:extLst>
                </a:gridCol>
              </a:tblGrid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057618"/>
                  </a:ext>
                </a:extLst>
              </a:tr>
              <a:tr h="24983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23.07.2025 - 23.07.2025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144603"/>
                  </a:ext>
                </a:extLst>
              </a:tr>
              <a:tr h="14235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54666"/>
                  </a:ext>
                </a:extLst>
              </a:tr>
              <a:tr h="78723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14 542,31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311174"/>
                  </a:ext>
                </a:extLst>
              </a:tr>
              <a:tr h="14235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12 350,14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663703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5 518,94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388785"/>
                  </a:ext>
                </a:extLst>
              </a:tr>
              <a:tr h="14235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32 411,39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095314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108322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360236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438896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10146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331694"/>
                  </a:ext>
                </a:extLst>
              </a:tr>
              <a:tr h="24983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23.07.2025 - 23.07.2025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155508"/>
                  </a:ext>
                </a:extLst>
              </a:tr>
              <a:tr h="14235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933330"/>
                  </a:ext>
                </a:extLst>
              </a:tr>
              <a:tr h="14235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3 342,00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902403"/>
                  </a:ext>
                </a:extLst>
              </a:tr>
              <a:tr h="24983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5 518,94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40697"/>
                  </a:ext>
                </a:extLst>
              </a:tr>
              <a:tr h="14235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8 860,94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528360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96848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685797"/>
                  </a:ext>
                </a:extLst>
              </a:tr>
              <a:tr h="14235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БАИ ( 0740010003 )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23.07.2025 - 23.07.2025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226374"/>
                  </a:ext>
                </a:extLst>
              </a:tr>
              <a:tr h="14235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661054"/>
                  </a:ext>
                </a:extLst>
              </a:tr>
              <a:tr h="14235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6 537,34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895182"/>
                  </a:ext>
                </a:extLst>
              </a:tr>
              <a:tr h="14235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6 537,34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068220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365822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71225"/>
                  </a:ext>
                </a:extLst>
              </a:tr>
              <a:tr h="14235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23.07.2025 - 23.07.2025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1726649"/>
                  </a:ext>
                </a:extLst>
              </a:tr>
              <a:tr h="14235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444074"/>
                  </a:ext>
                </a:extLst>
              </a:tr>
              <a:tr h="78723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14 542,31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397193"/>
                  </a:ext>
                </a:extLst>
              </a:tr>
              <a:tr h="14235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2 470,80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316710"/>
                  </a:ext>
                </a:extLst>
              </a:tr>
              <a:tr h="14235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17 013,11 лв.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049060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789502"/>
                  </a:ext>
                </a:extLst>
              </a:tr>
              <a:tr h="1423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4724" marR="24724" marT="12362" marB="123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731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56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187</Words>
  <Application>Microsoft Office PowerPoint</Application>
  <PresentationFormat>Widescreen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2025-07-24T04:59:51Z</dcterms:created>
  <dcterms:modified xsi:type="dcterms:W3CDTF">2025-07-24T05:01:11Z</dcterms:modified>
</cp:coreProperties>
</file>