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DCAC-4833-493F-8A38-179932380687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60050-C488-48AB-AF5C-01AC99ED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4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DCAC-4833-493F-8A38-179932380687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60050-C488-48AB-AF5C-01AC99ED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3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DCAC-4833-493F-8A38-179932380687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60050-C488-48AB-AF5C-01AC99ED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88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DCAC-4833-493F-8A38-179932380687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60050-C488-48AB-AF5C-01AC99ED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32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DCAC-4833-493F-8A38-179932380687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60050-C488-48AB-AF5C-01AC99ED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01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DCAC-4833-493F-8A38-179932380687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60050-C488-48AB-AF5C-01AC99ED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456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DCAC-4833-493F-8A38-179932380687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60050-C488-48AB-AF5C-01AC99ED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54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DCAC-4833-493F-8A38-179932380687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60050-C488-48AB-AF5C-01AC99ED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76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DCAC-4833-493F-8A38-179932380687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60050-C488-48AB-AF5C-01AC99ED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8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DCAC-4833-493F-8A38-179932380687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60050-C488-48AB-AF5C-01AC99ED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75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DDCAC-4833-493F-8A38-179932380687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60050-C488-48AB-AF5C-01AC99ED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33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DDCAC-4833-493F-8A38-179932380687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60050-C488-48AB-AF5C-01AC99ED0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1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138294"/>
              </p:ext>
            </p:extLst>
          </p:nvPr>
        </p:nvGraphicFramePr>
        <p:xfrm>
          <a:off x="1040237" y="545275"/>
          <a:ext cx="10150675" cy="5723151"/>
        </p:xfrm>
        <a:graphic>
          <a:graphicData uri="http://schemas.openxmlformats.org/drawingml/2006/table">
            <a:tbl>
              <a:tblPr/>
              <a:tblGrid>
                <a:gridCol w="2030135">
                  <a:extLst>
                    <a:ext uri="{9D8B030D-6E8A-4147-A177-3AD203B41FA5}">
                      <a16:colId xmlns:a16="http://schemas.microsoft.com/office/drawing/2014/main" val="1411187558"/>
                    </a:ext>
                  </a:extLst>
                </a:gridCol>
                <a:gridCol w="2030135">
                  <a:extLst>
                    <a:ext uri="{9D8B030D-6E8A-4147-A177-3AD203B41FA5}">
                      <a16:colId xmlns:a16="http://schemas.microsoft.com/office/drawing/2014/main" val="1451169540"/>
                    </a:ext>
                  </a:extLst>
                </a:gridCol>
                <a:gridCol w="2030135">
                  <a:extLst>
                    <a:ext uri="{9D8B030D-6E8A-4147-A177-3AD203B41FA5}">
                      <a16:colId xmlns:a16="http://schemas.microsoft.com/office/drawing/2014/main" val="3374464960"/>
                    </a:ext>
                  </a:extLst>
                </a:gridCol>
                <a:gridCol w="2030135">
                  <a:extLst>
                    <a:ext uri="{9D8B030D-6E8A-4147-A177-3AD203B41FA5}">
                      <a16:colId xmlns:a16="http://schemas.microsoft.com/office/drawing/2014/main" val="2621086383"/>
                    </a:ext>
                  </a:extLst>
                </a:gridCol>
                <a:gridCol w="2030135">
                  <a:extLst>
                    <a:ext uri="{9D8B030D-6E8A-4147-A177-3AD203B41FA5}">
                      <a16:colId xmlns:a16="http://schemas.microsoft.com/office/drawing/2014/main" val="2589469448"/>
                    </a:ext>
                  </a:extLst>
                </a:gridCol>
              </a:tblGrid>
              <a:tr h="15280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640649"/>
                  </a:ext>
                </a:extLst>
              </a:tr>
              <a:tr h="26862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22.07.2025 - 22.07.2025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966338"/>
                  </a:ext>
                </a:extLst>
              </a:tr>
              <a:tr h="152806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556178"/>
                  </a:ext>
                </a:extLst>
              </a:tr>
              <a:tr h="84770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11 664,00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706313"/>
                  </a:ext>
                </a:extLst>
              </a:tr>
              <a:tr h="15280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8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6 068,48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0308"/>
                  </a:ext>
                </a:extLst>
              </a:tr>
              <a:tr h="26862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807,76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410283"/>
                  </a:ext>
                </a:extLst>
              </a:tr>
              <a:tr h="15280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18 540,24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324195"/>
                  </a:ext>
                </a:extLst>
              </a:tr>
              <a:tr h="15280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698406"/>
                  </a:ext>
                </a:extLst>
              </a:tr>
              <a:tr h="15280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564132"/>
                  </a:ext>
                </a:extLst>
              </a:tr>
              <a:tr h="15280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009350"/>
                  </a:ext>
                </a:extLst>
              </a:tr>
              <a:tr h="15280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8257024"/>
                  </a:ext>
                </a:extLst>
              </a:tr>
              <a:tr h="15280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041842"/>
                  </a:ext>
                </a:extLst>
              </a:tr>
              <a:tr h="15280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22.07.2025 - 22.07.2025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201056"/>
                  </a:ext>
                </a:extLst>
              </a:tr>
              <a:tr h="16576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248521"/>
                  </a:ext>
                </a:extLst>
              </a:tr>
              <a:tr h="15280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5 647,23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745159"/>
                  </a:ext>
                </a:extLst>
              </a:tr>
              <a:tr h="15280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5 647,23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976359"/>
                  </a:ext>
                </a:extLst>
              </a:tr>
              <a:tr h="15280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1747430"/>
                  </a:ext>
                </a:extLst>
              </a:tr>
              <a:tr h="15280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1856609"/>
                  </a:ext>
                </a:extLst>
              </a:tr>
              <a:tr h="15280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22.07.2025 - 22.07.2025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630521"/>
                  </a:ext>
                </a:extLst>
              </a:tr>
              <a:tr h="15280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564594"/>
                  </a:ext>
                </a:extLst>
              </a:tr>
              <a:tr h="84770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11 664,00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147940"/>
                  </a:ext>
                </a:extLst>
              </a:tr>
              <a:tr h="15280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421,25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060366"/>
                  </a:ext>
                </a:extLst>
              </a:tr>
              <a:tr h="26862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807,76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00573"/>
                  </a:ext>
                </a:extLst>
              </a:tr>
              <a:tr h="15280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12 893,01 лв.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070633"/>
                  </a:ext>
                </a:extLst>
              </a:tr>
              <a:tr h="15280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625973"/>
                  </a:ext>
                </a:extLst>
              </a:tr>
              <a:tr h="15280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9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090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5840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2025-07-23T05:17:50Z</dcterms:created>
  <dcterms:modified xsi:type="dcterms:W3CDTF">2025-07-23T05:18:46Z</dcterms:modified>
</cp:coreProperties>
</file>