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0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7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1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9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4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4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1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68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3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0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FD7F5-DFBD-4542-8F7B-86DF8BC60CBA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3182-42F4-468C-B614-2305489E7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3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07.2025&amp;date_to=14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286341"/>
              </p:ext>
            </p:extLst>
          </p:nvPr>
        </p:nvGraphicFramePr>
        <p:xfrm>
          <a:off x="1327869" y="886757"/>
          <a:ext cx="9533613" cy="5272498"/>
        </p:xfrm>
        <a:graphic>
          <a:graphicData uri="http://schemas.openxmlformats.org/drawingml/2006/table">
            <a:tbl>
              <a:tblPr/>
              <a:tblGrid>
                <a:gridCol w="1906723">
                  <a:extLst>
                    <a:ext uri="{9D8B030D-6E8A-4147-A177-3AD203B41FA5}">
                      <a16:colId xmlns:a16="http://schemas.microsoft.com/office/drawing/2014/main" val="2551285542"/>
                    </a:ext>
                  </a:extLst>
                </a:gridCol>
                <a:gridCol w="3297008">
                  <a:extLst>
                    <a:ext uri="{9D8B030D-6E8A-4147-A177-3AD203B41FA5}">
                      <a16:colId xmlns:a16="http://schemas.microsoft.com/office/drawing/2014/main" val="933655626"/>
                    </a:ext>
                  </a:extLst>
                </a:gridCol>
                <a:gridCol w="1519396">
                  <a:extLst>
                    <a:ext uri="{9D8B030D-6E8A-4147-A177-3AD203B41FA5}">
                      <a16:colId xmlns:a16="http://schemas.microsoft.com/office/drawing/2014/main" val="3849774675"/>
                    </a:ext>
                  </a:extLst>
                </a:gridCol>
                <a:gridCol w="903763">
                  <a:extLst>
                    <a:ext uri="{9D8B030D-6E8A-4147-A177-3AD203B41FA5}">
                      <a16:colId xmlns:a16="http://schemas.microsoft.com/office/drawing/2014/main" val="133917252"/>
                    </a:ext>
                  </a:extLst>
                </a:gridCol>
                <a:gridCol w="1906723">
                  <a:extLst>
                    <a:ext uri="{9D8B030D-6E8A-4147-A177-3AD203B41FA5}">
                      <a16:colId xmlns:a16="http://schemas.microsoft.com/office/drawing/2014/main" val="3260182885"/>
                    </a:ext>
                  </a:extLst>
                </a:gridCol>
              </a:tblGrid>
              <a:tr h="1452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610246"/>
                  </a:ext>
                </a:extLst>
              </a:tr>
              <a:tr h="1633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14.07.2025 - 14.07.2025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309222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12704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86 447,04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12981"/>
                  </a:ext>
                </a:extLst>
              </a:tr>
              <a:tr h="26983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68 596,92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90802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15 194,02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732827"/>
                  </a:ext>
                </a:extLst>
              </a:tr>
              <a:tr h="16333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2 656,10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152065"/>
                  </a:ext>
                </a:extLst>
              </a:tr>
              <a:tr h="14526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003432"/>
                  </a:ext>
                </a:extLst>
              </a:tr>
              <a:tr h="14526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28935"/>
                  </a:ext>
                </a:extLst>
              </a:tr>
              <a:tr h="1452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681940"/>
                  </a:ext>
                </a:extLst>
              </a:tr>
              <a:tr h="1633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14.07.2025 - 14.07.2025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194382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34909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85965"/>
                  </a:ext>
                </a:extLst>
              </a:tr>
              <a:tr h="36139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767016"/>
                  </a:ext>
                </a:extLst>
              </a:tr>
              <a:tr h="1633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14.07.2025 - 14.07.2025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155234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744138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6 624,38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902080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3 968,28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10174"/>
                  </a:ext>
                </a:extLst>
              </a:tr>
              <a:tr h="16333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2 656,10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68376"/>
                  </a:ext>
                </a:extLst>
              </a:tr>
              <a:tr h="3014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415535"/>
                  </a:ext>
                </a:extLst>
              </a:tr>
              <a:tr h="14526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14.07.2025 - 14.07.2025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76007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88304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79 822,66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54491"/>
                  </a:ext>
                </a:extLst>
              </a:tr>
              <a:tr h="2698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68 596,92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791010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11 225,74 лв.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059877"/>
                  </a:ext>
                </a:extLst>
              </a:tr>
              <a:tr h="14526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18312"/>
                  </a:ext>
                </a:extLst>
              </a:tr>
              <a:tr h="14526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14.07.2025 - 14.07.2025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081371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674779"/>
                  </a:ext>
                </a:extLst>
              </a:tr>
              <a:tr h="14526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782" marR="22782" marT="11391" marB="113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5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36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219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2025-07-15T05:06:25Z</dcterms:created>
  <dcterms:modified xsi:type="dcterms:W3CDTF">2025-07-15T05:09:39Z</dcterms:modified>
</cp:coreProperties>
</file>