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D914-7C1D-49B7-8D96-7E54E659D9BE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F18A-0630-466D-B97B-D41B35D01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5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D914-7C1D-49B7-8D96-7E54E659D9BE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F18A-0630-466D-B97B-D41B35D01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7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D914-7C1D-49B7-8D96-7E54E659D9BE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F18A-0630-466D-B97B-D41B35D01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9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D914-7C1D-49B7-8D96-7E54E659D9BE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F18A-0630-466D-B97B-D41B35D01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6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D914-7C1D-49B7-8D96-7E54E659D9BE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F18A-0630-466D-B97B-D41B35D01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5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D914-7C1D-49B7-8D96-7E54E659D9BE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F18A-0630-466D-B97B-D41B35D01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1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D914-7C1D-49B7-8D96-7E54E659D9BE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F18A-0630-466D-B97B-D41B35D01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7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D914-7C1D-49B7-8D96-7E54E659D9BE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F18A-0630-466D-B97B-D41B35D01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4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D914-7C1D-49B7-8D96-7E54E659D9BE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F18A-0630-466D-B97B-D41B35D01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8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D914-7C1D-49B7-8D96-7E54E659D9BE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F18A-0630-466D-B97B-D41B35D01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4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D914-7C1D-49B7-8D96-7E54E659D9BE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F18A-0630-466D-B97B-D41B35D01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3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ED914-7C1D-49B7-8D96-7E54E659D9BE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0F18A-0630-466D-B97B-D41B35D01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4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1.07.2025&amp;date_to=11.07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297413"/>
              </p:ext>
            </p:extLst>
          </p:nvPr>
        </p:nvGraphicFramePr>
        <p:xfrm>
          <a:off x="1272209" y="874640"/>
          <a:ext cx="9684685" cy="4811664"/>
        </p:xfrm>
        <a:graphic>
          <a:graphicData uri="http://schemas.openxmlformats.org/drawingml/2006/table">
            <a:tbl>
              <a:tblPr/>
              <a:tblGrid>
                <a:gridCol w="1936937">
                  <a:extLst>
                    <a:ext uri="{9D8B030D-6E8A-4147-A177-3AD203B41FA5}">
                      <a16:colId xmlns:a16="http://schemas.microsoft.com/office/drawing/2014/main" val="958376248"/>
                    </a:ext>
                  </a:extLst>
                </a:gridCol>
                <a:gridCol w="3557414">
                  <a:extLst>
                    <a:ext uri="{9D8B030D-6E8A-4147-A177-3AD203B41FA5}">
                      <a16:colId xmlns:a16="http://schemas.microsoft.com/office/drawing/2014/main" val="1358694741"/>
                    </a:ext>
                  </a:extLst>
                </a:gridCol>
                <a:gridCol w="890546">
                  <a:extLst>
                    <a:ext uri="{9D8B030D-6E8A-4147-A177-3AD203B41FA5}">
                      <a16:colId xmlns:a16="http://schemas.microsoft.com/office/drawing/2014/main" val="2059298732"/>
                    </a:ext>
                  </a:extLst>
                </a:gridCol>
                <a:gridCol w="1362851">
                  <a:extLst>
                    <a:ext uri="{9D8B030D-6E8A-4147-A177-3AD203B41FA5}">
                      <a16:colId xmlns:a16="http://schemas.microsoft.com/office/drawing/2014/main" val="295586531"/>
                    </a:ext>
                  </a:extLst>
                </a:gridCol>
                <a:gridCol w="1936937">
                  <a:extLst>
                    <a:ext uri="{9D8B030D-6E8A-4147-A177-3AD203B41FA5}">
                      <a16:colId xmlns:a16="http://schemas.microsoft.com/office/drawing/2014/main" val="3874751179"/>
                    </a:ext>
                  </a:extLst>
                </a:gridCol>
              </a:tblGrid>
              <a:tr h="12653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210048"/>
                  </a:ext>
                </a:extLst>
              </a:tr>
              <a:tr h="12653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11.07.2025 - 11.07.2025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862096"/>
                  </a:ext>
                </a:extLst>
              </a:tr>
              <a:tr h="12653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25814"/>
                  </a:ext>
                </a:extLst>
              </a:tr>
              <a:tr h="12653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42 953,98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383581"/>
                  </a:ext>
                </a:extLst>
              </a:tr>
              <a:tr h="20112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6 861,32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596202"/>
                  </a:ext>
                </a:extLst>
              </a:tr>
              <a:tr h="12653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2 388,66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48785"/>
                  </a:ext>
                </a:extLst>
              </a:tr>
              <a:tr h="12653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33 704,00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87216"/>
                  </a:ext>
                </a:extLst>
              </a:tr>
              <a:tr h="12653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602718"/>
                  </a:ext>
                </a:extLst>
              </a:tr>
              <a:tr h="12653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867865"/>
                  </a:ext>
                </a:extLst>
              </a:tr>
              <a:tr h="12653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799347"/>
                  </a:ext>
                </a:extLst>
              </a:tr>
              <a:tr h="12653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11.07.2025 - 11.07.2025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203777"/>
                  </a:ext>
                </a:extLst>
              </a:tr>
              <a:tr h="12653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050481"/>
                  </a:ext>
                </a:extLst>
              </a:tr>
              <a:tr h="12653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36929"/>
                  </a:ext>
                </a:extLst>
              </a:tr>
              <a:tr h="12653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835145"/>
                  </a:ext>
                </a:extLst>
              </a:tr>
              <a:tr h="12653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11.07.2025 - 11.07.2025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959533"/>
                  </a:ext>
                </a:extLst>
              </a:tr>
              <a:tr h="12653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295944"/>
                  </a:ext>
                </a:extLst>
              </a:tr>
              <a:tr h="15843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36 092,66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782493"/>
                  </a:ext>
                </a:extLst>
              </a:tr>
              <a:tr h="12653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2 388,66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252319"/>
                  </a:ext>
                </a:extLst>
              </a:tr>
              <a:tr h="12653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33 704,00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051103"/>
                  </a:ext>
                </a:extLst>
              </a:tr>
              <a:tr h="12653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270367"/>
                  </a:ext>
                </a:extLst>
              </a:tr>
              <a:tr h="12653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11.07.2025 - 11.07.2025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32489"/>
                  </a:ext>
                </a:extLst>
              </a:tr>
              <a:tr h="12653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650954"/>
                  </a:ext>
                </a:extLst>
              </a:tr>
              <a:tr h="12653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266703"/>
                  </a:ext>
                </a:extLst>
              </a:tr>
              <a:tr h="12653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706174"/>
                  </a:ext>
                </a:extLst>
              </a:tr>
              <a:tr h="12653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11.07.2025 - 11.07.2025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252503"/>
                  </a:ext>
                </a:extLst>
              </a:tr>
              <a:tr h="12653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153055"/>
                  </a:ext>
                </a:extLst>
              </a:tr>
              <a:tr h="12653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6 861,32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518721"/>
                  </a:ext>
                </a:extLst>
              </a:tr>
              <a:tr h="34289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6 861,32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80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116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211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3</cp:revision>
  <dcterms:created xsi:type="dcterms:W3CDTF">2025-07-14T05:59:08Z</dcterms:created>
  <dcterms:modified xsi:type="dcterms:W3CDTF">2025-07-14T06:08:49Z</dcterms:modified>
</cp:coreProperties>
</file>