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7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2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3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2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5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7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1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7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3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54719-9FA8-4F81-8531-F2FFD58299F6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11BF0-BE0E-4582-B16D-68DD0C6D5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0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0.07.2025&amp;date_to=10.07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77533"/>
              </p:ext>
            </p:extLst>
          </p:nvPr>
        </p:nvGraphicFramePr>
        <p:xfrm>
          <a:off x="1327867" y="1064794"/>
          <a:ext cx="9565419" cy="4644237"/>
        </p:xfrm>
        <a:graphic>
          <a:graphicData uri="http://schemas.openxmlformats.org/drawingml/2006/table">
            <a:tbl>
              <a:tblPr/>
              <a:tblGrid>
                <a:gridCol w="1913084">
                  <a:extLst>
                    <a:ext uri="{9D8B030D-6E8A-4147-A177-3AD203B41FA5}">
                      <a16:colId xmlns:a16="http://schemas.microsoft.com/office/drawing/2014/main" val="862068734"/>
                    </a:ext>
                  </a:extLst>
                </a:gridCol>
                <a:gridCol w="3665443">
                  <a:extLst>
                    <a:ext uri="{9D8B030D-6E8A-4147-A177-3AD203B41FA5}">
                      <a16:colId xmlns:a16="http://schemas.microsoft.com/office/drawing/2014/main" val="849034548"/>
                    </a:ext>
                  </a:extLst>
                </a:gridCol>
                <a:gridCol w="1154716">
                  <a:extLst>
                    <a:ext uri="{9D8B030D-6E8A-4147-A177-3AD203B41FA5}">
                      <a16:colId xmlns:a16="http://schemas.microsoft.com/office/drawing/2014/main" val="3326434785"/>
                    </a:ext>
                  </a:extLst>
                </a:gridCol>
                <a:gridCol w="919092">
                  <a:extLst>
                    <a:ext uri="{9D8B030D-6E8A-4147-A177-3AD203B41FA5}">
                      <a16:colId xmlns:a16="http://schemas.microsoft.com/office/drawing/2014/main" val="74092129"/>
                    </a:ext>
                  </a:extLst>
                </a:gridCol>
                <a:gridCol w="1913084">
                  <a:extLst>
                    <a:ext uri="{9D8B030D-6E8A-4147-A177-3AD203B41FA5}">
                      <a16:colId xmlns:a16="http://schemas.microsoft.com/office/drawing/2014/main" val="34468588"/>
                    </a:ext>
                  </a:extLst>
                </a:gridCol>
              </a:tblGrid>
              <a:tr h="1599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093823"/>
                  </a:ext>
                </a:extLst>
              </a:tr>
              <a:tr h="21224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10.07.2025 - 10.07.2025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089755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245027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2 352,66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699629"/>
                  </a:ext>
                </a:extLst>
              </a:tr>
              <a:tr h="29517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1 563,66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192772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789,00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052163"/>
                  </a:ext>
                </a:extLst>
              </a:tr>
              <a:tr h="1599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987945"/>
                  </a:ext>
                </a:extLst>
              </a:tr>
              <a:tr h="1599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978566"/>
                  </a:ext>
                </a:extLst>
              </a:tr>
              <a:tr h="1599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598345"/>
                  </a:ext>
                </a:extLst>
              </a:tr>
              <a:tr h="21224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10.07.2025 - 10.07.2025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843539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888047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548588"/>
                  </a:ext>
                </a:extLst>
              </a:tr>
              <a:tr h="1599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26525"/>
                  </a:ext>
                </a:extLst>
              </a:tr>
              <a:tr h="21224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10.07.2025 - 10.07.2025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76721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78178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618573"/>
                  </a:ext>
                </a:extLst>
              </a:tr>
              <a:tr h="1599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940850"/>
                  </a:ext>
                </a:extLst>
              </a:tr>
              <a:tr h="1599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10.07.2025 - 10.07.2025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475942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870276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952315"/>
                  </a:ext>
                </a:extLst>
              </a:tr>
              <a:tr h="1599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19271"/>
                  </a:ext>
                </a:extLst>
              </a:tr>
              <a:tr h="1599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10.07.2025 - 10.07.2025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310924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38594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2 352,66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257102"/>
                  </a:ext>
                </a:extLst>
              </a:tr>
              <a:tr h="2951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1 563,66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814635"/>
                  </a:ext>
                </a:extLst>
              </a:tr>
              <a:tr h="1599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789,00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91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722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177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2025-07-11T05:56:06Z</dcterms:created>
  <dcterms:modified xsi:type="dcterms:W3CDTF">2025-07-11T06:02:52Z</dcterms:modified>
</cp:coreProperties>
</file>