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6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5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6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9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6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3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1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0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750AA-1D30-498A-B09A-742EECD7E3B6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5728B-9F99-4D16-867D-4737F709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7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9.07.2025&amp;date_to=09.07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785713"/>
              </p:ext>
            </p:extLst>
          </p:nvPr>
        </p:nvGraphicFramePr>
        <p:xfrm>
          <a:off x="1407380" y="723563"/>
          <a:ext cx="9557470" cy="4715136"/>
        </p:xfrm>
        <a:graphic>
          <a:graphicData uri="http://schemas.openxmlformats.org/drawingml/2006/table">
            <a:tbl>
              <a:tblPr/>
              <a:tblGrid>
                <a:gridCol w="1911494">
                  <a:extLst>
                    <a:ext uri="{9D8B030D-6E8A-4147-A177-3AD203B41FA5}">
                      <a16:colId xmlns:a16="http://schemas.microsoft.com/office/drawing/2014/main" val="624046108"/>
                    </a:ext>
                  </a:extLst>
                </a:gridCol>
                <a:gridCol w="3304563">
                  <a:extLst>
                    <a:ext uri="{9D8B030D-6E8A-4147-A177-3AD203B41FA5}">
                      <a16:colId xmlns:a16="http://schemas.microsoft.com/office/drawing/2014/main" val="832847244"/>
                    </a:ext>
                  </a:extLst>
                </a:gridCol>
                <a:gridCol w="1216549">
                  <a:extLst>
                    <a:ext uri="{9D8B030D-6E8A-4147-A177-3AD203B41FA5}">
                      <a16:colId xmlns:a16="http://schemas.microsoft.com/office/drawing/2014/main" val="3900501761"/>
                    </a:ext>
                  </a:extLst>
                </a:gridCol>
                <a:gridCol w="1213370">
                  <a:extLst>
                    <a:ext uri="{9D8B030D-6E8A-4147-A177-3AD203B41FA5}">
                      <a16:colId xmlns:a16="http://schemas.microsoft.com/office/drawing/2014/main" val="1522998027"/>
                    </a:ext>
                  </a:extLst>
                </a:gridCol>
                <a:gridCol w="1911494">
                  <a:extLst>
                    <a:ext uri="{9D8B030D-6E8A-4147-A177-3AD203B41FA5}">
                      <a16:colId xmlns:a16="http://schemas.microsoft.com/office/drawing/2014/main" val="1689900118"/>
                    </a:ext>
                  </a:extLst>
                </a:gridCol>
              </a:tblGrid>
              <a:tr h="1794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872130"/>
                  </a:ext>
                </a:extLst>
              </a:tr>
              <a:tr h="31574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09.07.2025 - 09.07.2025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694800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586447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117 070,87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863952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117 070,87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6792"/>
                  </a:ext>
                </a:extLst>
              </a:tr>
              <a:tr h="17942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102248"/>
                  </a:ext>
                </a:extLst>
              </a:tr>
              <a:tr h="17942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503727"/>
                  </a:ext>
                </a:extLst>
              </a:tr>
              <a:tr h="1794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713781"/>
                  </a:ext>
                </a:extLst>
              </a:tr>
              <a:tr h="31574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09.07.2025 - 09.07.2025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76645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429260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45007"/>
                  </a:ext>
                </a:extLst>
              </a:tr>
              <a:tr h="17942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66998"/>
                  </a:ext>
                </a:extLst>
              </a:tr>
              <a:tr h="31574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09.07.2025 - 09.07.2025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222995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20205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234772"/>
                  </a:ext>
                </a:extLst>
              </a:tr>
              <a:tr h="17942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243632"/>
                  </a:ext>
                </a:extLst>
              </a:tr>
              <a:tr h="17942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09.07.2025 - 09.07.2025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882570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6224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317896"/>
                  </a:ext>
                </a:extLst>
              </a:tr>
              <a:tr h="17942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037216"/>
                  </a:ext>
                </a:extLst>
              </a:tr>
              <a:tr h="17942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09.07.2025 - 09.07.2025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196614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300225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117 070,87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830045"/>
                  </a:ext>
                </a:extLst>
              </a:tr>
              <a:tr h="17942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117 070,87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07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949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138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2025-07-10T07:10:47Z</dcterms:created>
  <dcterms:modified xsi:type="dcterms:W3CDTF">2025-07-10T07:14:16Z</dcterms:modified>
</cp:coreProperties>
</file>