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11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6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9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7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0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5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2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2C791-E364-4CD9-B9E3-BE03D8EE28E0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9D9A8-2CEA-46C7-8566-DD7CEBD77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8.07.2025&amp;date_to=08.07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923327"/>
              </p:ext>
            </p:extLst>
          </p:nvPr>
        </p:nvGraphicFramePr>
        <p:xfrm>
          <a:off x="1216548" y="993909"/>
          <a:ext cx="9668787" cy="5019066"/>
        </p:xfrm>
        <a:graphic>
          <a:graphicData uri="http://schemas.openxmlformats.org/drawingml/2006/table">
            <a:tbl>
              <a:tblPr/>
              <a:tblGrid>
                <a:gridCol w="1933757">
                  <a:extLst>
                    <a:ext uri="{9D8B030D-6E8A-4147-A177-3AD203B41FA5}">
                      <a16:colId xmlns:a16="http://schemas.microsoft.com/office/drawing/2014/main" val="4170362604"/>
                    </a:ext>
                  </a:extLst>
                </a:gridCol>
                <a:gridCol w="3602278">
                  <a:extLst>
                    <a:ext uri="{9D8B030D-6E8A-4147-A177-3AD203B41FA5}">
                      <a16:colId xmlns:a16="http://schemas.microsoft.com/office/drawing/2014/main" val="2871478007"/>
                    </a:ext>
                  </a:extLst>
                </a:gridCol>
                <a:gridCol w="1025477">
                  <a:extLst>
                    <a:ext uri="{9D8B030D-6E8A-4147-A177-3AD203B41FA5}">
                      <a16:colId xmlns:a16="http://schemas.microsoft.com/office/drawing/2014/main" val="3379558338"/>
                    </a:ext>
                  </a:extLst>
                </a:gridCol>
                <a:gridCol w="1173518">
                  <a:extLst>
                    <a:ext uri="{9D8B030D-6E8A-4147-A177-3AD203B41FA5}">
                      <a16:colId xmlns:a16="http://schemas.microsoft.com/office/drawing/2014/main" val="1066473037"/>
                    </a:ext>
                  </a:extLst>
                </a:gridCol>
                <a:gridCol w="1933757">
                  <a:extLst>
                    <a:ext uri="{9D8B030D-6E8A-4147-A177-3AD203B41FA5}">
                      <a16:colId xmlns:a16="http://schemas.microsoft.com/office/drawing/2014/main" val="3713760979"/>
                    </a:ext>
                  </a:extLst>
                </a:gridCol>
              </a:tblGrid>
              <a:tr h="1733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01716"/>
                  </a:ext>
                </a:extLst>
              </a:tr>
              <a:tr h="17338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08.07.2025 - 08.07.2025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68653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401032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644,62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772125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2 493,23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180515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-1 848,61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43303"/>
                  </a:ext>
                </a:extLst>
              </a:tr>
              <a:tr h="1733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048437"/>
                  </a:ext>
                </a:extLst>
              </a:tr>
              <a:tr h="173388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812577"/>
                  </a:ext>
                </a:extLst>
              </a:tr>
              <a:tr h="17338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23061"/>
                  </a:ext>
                </a:extLst>
              </a:tr>
              <a:tr h="17338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08.07.2025 - 08.07.2025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291832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12068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995955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278859"/>
                  </a:ext>
                </a:extLst>
              </a:tr>
              <a:tr h="32218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700319"/>
                  </a:ext>
                </a:extLst>
              </a:tr>
              <a:tr h="17338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08.07.2025 - 08.07.2025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703311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52358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-1 848,61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24551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-1 848,61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98701"/>
                  </a:ext>
                </a:extLst>
              </a:tr>
              <a:tr h="28445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691653"/>
                  </a:ext>
                </a:extLst>
              </a:tr>
              <a:tr h="17338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08.07.2025 - 08.07.2025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575110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078834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536041"/>
                  </a:ext>
                </a:extLst>
              </a:tr>
              <a:tr h="25111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686597"/>
                  </a:ext>
                </a:extLst>
              </a:tr>
              <a:tr h="17338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08.07.2025 - 08.07.2025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E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737211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340260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2 493,23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214853"/>
                  </a:ext>
                </a:extLst>
              </a:tr>
              <a:tr h="17338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2 493,23 лв.</a:t>
                      </a: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009" marR="29009" marT="14504" marB="14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057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568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184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2025-07-09T05:47:44Z</dcterms:created>
  <dcterms:modified xsi:type="dcterms:W3CDTF">2025-07-09T05:51:17Z</dcterms:modified>
</cp:coreProperties>
</file>