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948A9-CDD1-4BE9-967E-E98C37A470DB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8975B-BCED-42C8-9BF2-45C32F9C9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1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948A9-CDD1-4BE9-967E-E98C37A470DB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8975B-BCED-42C8-9BF2-45C32F9C9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353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948A9-CDD1-4BE9-967E-E98C37A470DB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8975B-BCED-42C8-9BF2-45C32F9C9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506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948A9-CDD1-4BE9-967E-E98C37A470DB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8975B-BCED-42C8-9BF2-45C32F9C9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233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948A9-CDD1-4BE9-967E-E98C37A470DB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8975B-BCED-42C8-9BF2-45C32F9C9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961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948A9-CDD1-4BE9-967E-E98C37A470DB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8975B-BCED-42C8-9BF2-45C32F9C9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3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948A9-CDD1-4BE9-967E-E98C37A470DB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8975B-BCED-42C8-9BF2-45C32F9C9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360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948A9-CDD1-4BE9-967E-E98C37A470DB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8975B-BCED-42C8-9BF2-45C32F9C9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64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948A9-CDD1-4BE9-967E-E98C37A470DB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8975B-BCED-42C8-9BF2-45C32F9C9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267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948A9-CDD1-4BE9-967E-E98C37A470DB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8975B-BCED-42C8-9BF2-45C32F9C9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414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948A9-CDD1-4BE9-967E-E98C37A470DB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8975B-BCED-42C8-9BF2-45C32F9C9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973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948A9-CDD1-4BE9-967E-E98C37A470DB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8975B-BCED-42C8-9BF2-45C32F9C9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923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07.07.2025&amp;date_to=07.07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975010"/>
              </p:ext>
            </p:extLst>
          </p:nvPr>
        </p:nvGraphicFramePr>
        <p:xfrm>
          <a:off x="1399430" y="1122362"/>
          <a:ext cx="9581320" cy="4357288"/>
        </p:xfrm>
        <a:graphic>
          <a:graphicData uri="http://schemas.openxmlformats.org/drawingml/2006/table">
            <a:tbl>
              <a:tblPr/>
              <a:tblGrid>
                <a:gridCol w="1916264">
                  <a:extLst>
                    <a:ext uri="{9D8B030D-6E8A-4147-A177-3AD203B41FA5}">
                      <a16:colId xmlns:a16="http://schemas.microsoft.com/office/drawing/2014/main" val="4239696914"/>
                    </a:ext>
                  </a:extLst>
                </a:gridCol>
                <a:gridCol w="3622305">
                  <a:extLst>
                    <a:ext uri="{9D8B030D-6E8A-4147-A177-3AD203B41FA5}">
                      <a16:colId xmlns:a16="http://schemas.microsoft.com/office/drawing/2014/main" val="50972224"/>
                    </a:ext>
                  </a:extLst>
                </a:gridCol>
                <a:gridCol w="865149">
                  <a:extLst>
                    <a:ext uri="{9D8B030D-6E8A-4147-A177-3AD203B41FA5}">
                      <a16:colId xmlns:a16="http://schemas.microsoft.com/office/drawing/2014/main" val="2920508304"/>
                    </a:ext>
                  </a:extLst>
                </a:gridCol>
                <a:gridCol w="1261338">
                  <a:extLst>
                    <a:ext uri="{9D8B030D-6E8A-4147-A177-3AD203B41FA5}">
                      <a16:colId xmlns:a16="http://schemas.microsoft.com/office/drawing/2014/main" val="3640711025"/>
                    </a:ext>
                  </a:extLst>
                </a:gridCol>
                <a:gridCol w="1916264">
                  <a:extLst>
                    <a:ext uri="{9D8B030D-6E8A-4147-A177-3AD203B41FA5}">
                      <a16:colId xmlns:a16="http://schemas.microsoft.com/office/drawing/2014/main" val="259223712"/>
                    </a:ext>
                  </a:extLst>
                </a:gridCol>
              </a:tblGrid>
              <a:tr h="16027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429133"/>
                  </a:ext>
                </a:extLst>
              </a:tr>
              <a:tr h="16318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07.07.2025 - 07.07.2025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9259024"/>
                  </a:ext>
                </a:extLst>
              </a:tr>
              <a:tr h="160273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687304"/>
                  </a:ext>
                </a:extLst>
              </a:tr>
              <a:tr h="16027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2 718,49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113501"/>
                  </a:ext>
                </a:extLst>
              </a:tr>
              <a:tr h="16027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2 698,49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591004"/>
                  </a:ext>
                </a:extLst>
              </a:tr>
              <a:tr h="16318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20,00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645988"/>
                  </a:ext>
                </a:extLst>
              </a:tr>
              <a:tr h="16027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148219"/>
                  </a:ext>
                </a:extLst>
              </a:tr>
              <a:tr h="16027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4014885"/>
                  </a:ext>
                </a:extLst>
              </a:tr>
              <a:tr h="16027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3607597"/>
                  </a:ext>
                </a:extLst>
              </a:tr>
              <a:tr h="16318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07.07.2025 - 07.07.2025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650983"/>
                  </a:ext>
                </a:extLst>
              </a:tr>
              <a:tr h="160273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314138"/>
                  </a:ext>
                </a:extLst>
              </a:tr>
              <a:tr h="16027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280252"/>
                  </a:ext>
                </a:extLst>
              </a:tr>
              <a:tr h="16027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182443"/>
                  </a:ext>
                </a:extLst>
              </a:tr>
              <a:tr h="16318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07.07.2025 - 07.07.2025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5714286"/>
                  </a:ext>
                </a:extLst>
              </a:tr>
              <a:tr h="16027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953144"/>
                  </a:ext>
                </a:extLst>
              </a:tr>
              <a:tr h="16027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2 718,49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57061"/>
                  </a:ext>
                </a:extLst>
              </a:tr>
              <a:tr h="16027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2 698,49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913879"/>
                  </a:ext>
                </a:extLst>
              </a:tr>
              <a:tr h="16318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20,00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554025"/>
                  </a:ext>
                </a:extLst>
              </a:tr>
              <a:tr h="16027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7976835"/>
                  </a:ext>
                </a:extLst>
              </a:tr>
              <a:tr h="16027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07.07.2025 - 07.07.2025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5230555"/>
                  </a:ext>
                </a:extLst>
              </a:tr>
              <a:tr h="16027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605792"/>
                  </a:ext>
                </a:extLst>
              </a:tr>
              <a:tr h="16027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263723"/>
                  </a:ext>
                </a:extLst>
              </a:tr>
              <a:tr h="16027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2735132"/>
                  </a:ext>
                </a:extLst>
              </a:tr>
              <a:tr h="16027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07.07.2025 - 07.07.2025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0423413"/>
                  </a:ext>
                </a:extLst>
              </a:tr>
              <a:tr h="16027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357852"/>
                  </a:ext>
                </a:extLst>
              </a:tr>
              <a:tr h="16027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952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6034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156</Words>
  <Application>Microsoft Office PowerPoint</Application>
  <PresentationFormat>Widescreen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2025-07-08T06:24:48Z</dcterms:created>
  <dcterms:modified xsi:type="dcterms:W3CDTF">2025-07-08T06:27:36Z</dcterms:modified>
</cp:coreProperties>
</file>