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87CD-4961-4D00-BCCE-7C64197EA8D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9BD4E-8F24-44E2-9238-0E7A85D99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18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87CD-4961-4D00-BCCE-7C64197EA8D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9BD4E-8F24-44E2-9238-0E7A85D99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4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87CD-4961-4D00-BCCE-7C64197EA8D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9BD4E-8F24-44E2-9238-0E7A85D99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83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87CD-4961-4D00-BCCE-7C64197EA8D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9BD4E-8F24-44E2-9238-0E7A85D99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83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87CD-4961-4D00-BCCE-7C64197EA8D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9BD4E-8F24-44E2-9238-0E7A85D99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500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87CD-4961-4D00-BCCE-7C64197EA8D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9BD4E-8F24-44E2-9238-0E7A85D99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68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87CD-4961-4D00-BCCE-7C64197EA8D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9BD4E-8F24-44E2-9238-0E7A85D99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827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87CD-4961-4D00-BCCE-7C64197EA8D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9BD4E-8F24-44E2-9238-0E7A85D99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96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87CD-4961-4D00-BCCE-7C64197EA8D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9BD4E-8F24-44E2-9238-0E7A85D99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93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87CD-4961-4D00-BCCE-7C64197EA8D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9BD4E-8F24-44E2-9238-0E7A85D99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837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87CD-4961-4D00-BCCE-7C64197EA8D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9BD4E-8F24-44E2-9238-0E7A85D99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4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787CD-4961-4D00-BCCE-7C64197EA8D7}" type="datetimeFigureOut">
              <a:rPr lang="en-US" smtClean="0"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9BD4E-8F24-44E2-9238-0E7A85D99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55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4.07.2025&amp;date_to=04.07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256959"/>
              </p:ext>
            </p:extLst>
          </p:nvPr>
        </p:nvGraphicFramePr>
        <p:xfrm>
          <a:off x="1121132" y="787177"/>
          <a:ext cx="9923230" cy="5350631"/>
        </p:xfrm>
        <a:graphic>
          <a:graphicData uri="http://schemas.openxmlformats.org/drawingml/2006/table">
            <a:tbl>
              <a:tblPr/>
              <a:tblGrid>
                <a:gridCol w="1984646">
                  <a:extLst>
                    <a:ext uri="{9D8B030D-6E8A-4147-A177-3AD203B41FA5}">
                      <a16:colId xmlns:a16="http://schemas.microsoft.com/office/drawing/2014/main" val="1955653680"/>
                    </a:ext>
                  </a:extLst>
                </a:gridCol>
                <a:gridCol w="3491025">
                  <a:extLst>
                    <a:ext uri="{9D8B030D-6E8A-4147-A177-3AD203B41FA5}">
                      <a16:colId xmlns:a16="http://schemas.microsoft.com/office/drawing/2014/main" val="908883326"/>
                    </a:ext>
                  </a:extLst>
                </a:gridCol>
                <a:gridCol w="1050964">
                  <a:extLst>
                    <a:ext uri="{9D8B030D-6E8A-4147-A177-3AD203B41FA5}">
                      <a16:colId xmlns:a16="http://schemas.microsoft.com/office/drawing/2014/main" val="2570345518"/>
                    </a:ext>
                  </a:extLst>
                </a:gridCol>
                <a:gridCol w="1411949">
                  <a:extLst>
                    <a:ext uri="{9D8B030D-6E8A-4147-A177-3AD203B41FA5}">
                      <a16:colId xmlns:a16="http://schemas.microsoft.com/office/drawing/2014/main" val="3005677715"/>
                    </a:ext>
                  </a:extLst>
                </a:gridCol>
                <a:gridCol w="1984646">
                  <a:extLst>
                    <a:ext uri="{9D8B030D-6E8A-4147-A177-3AD203B41FA5}">
                      <a16:colId xmlns:a16="http://schemas.microsoft.com/office/drawing/2014/main" val="3653248312"/>
                    </a:ext>
                  </a:extLst>
                </a:gridCol>
              </a:tblGrid>
              <a:tr h="16118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528900"/>
                  </a:ext>
                </a:extLst>
              </a:tr>
              <a:tr h="18004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04.07.2025 - 04.07.2025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472620"/>
                  </a:ext>
                </a:extLst>
              </a:tr>
              <a:tr h="16118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65910"/>
                  </a:ext>
                </a:extLst>
              </a:tr>
              <a:tr h="16118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63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44 498,80 лв.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029677"/>
                  </a:ext>
                </a:extLst>
              </a:tr>
              <a:tr h="301468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15 381,77 лв.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793748"/>
                  </a:ext>
                </a:extLst>
              </a:tr>
              <a:tr h="16118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11 172,96 лв.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131909"/>
                  </a:ext>
                </a:extLst>
              </a:tr>
              <a:tr h="18004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17 944,07 лв.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917607"/>
                  </a:ext>
                </a:extLst>
              </a:tr>
              <a:tr h="16118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578335"/>
                  </a:ext>
                </a:extLst>
              </a:tr>
              <a:tr h="16118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015647"/>
                  </a:ext>
                </a:extLst>
              </a:tr>
              <a:tr h="16118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273377"/>
                  </a:ext>
                </a:extLst>
              </a:tr>
              <a:tr h="18004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04.07.2025 - 04.07.2025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8116841"/>
                  </a:ext>
                </a:extLst>
              </a:tr>
              <a:tr h="161181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940952"/>
                  </a:ext>
                </a:extLst>
              </a:tr>
              <a:tr h="16118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888203"/>
                  </a:ext>
                </a:extLst>
              </a:tr>
              <a:tr h="16118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3465"/>
                  </a:ext>
                </a:extLst>
              </a:tr>
              <a:tr h="18004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04.07.2025 - 04.07.2025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170760"/>
                  </a:ext>
                </a:extLst>
              </a:tr>
              <a:tr h="16118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518118"/>
                  </a:ext>
                </a:extLst>
              </a:tr>
              <a:tr h="16118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21 140,07 лв.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723482"/>
                  </a:ext>
                </a:extLst>
              </a:tr>
              <a:tr h="30146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486,00 лв.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066134"/>
                  </a:ext>
                </a:extLst>
              </a:tr>
              <a:tr h="16118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2 710,00 лв.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419771"/>
                  </a:ext>
                </a:extLst>
              </a:tr>
              <a:tr h="18004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17 944,07 лв.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196381"/>
                  </a:ext>
                </a:extLst>
              </a:tr>
              <a:tr h="16118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0555489"/>
                  </a:ext>
                </a:extLst>
              </a:tr>
              <a:tr h="16118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04.07.2025 - 04.07.2025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645444"/>
                  </a:ext>
                </a:extLst>
              </a:tr>
              <a:tr h="16118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36080"/>
                  </a:ext>
                </a:extLst>
              </a:tr>
              <a:tr h="16118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484509"/>
                  </a:ext>
                </a:extLst>
              </a:tr>
              <a:tr h="161181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930400"/>
                  </a:ext>
                </a:extLst>
              </a:tr>
              <a:tr h="16118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04.07.2025 - 04.07.2025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676070"/>
                  </a:ext>
                </a:extLst>
              </a:tr>
              <a:tr h="16118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158800"/>
                  </a:ext>
                </a:extLst>
              </a:tr>
              <a:tr h="16118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33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23 358,73 лв.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183901"/>
                  </a:ext>
                </a:extLst>
              </a:tr>
              <a:tr h="30146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14 895,77 лв.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408240"/>
                  </a:ext>
                </a:extLst>
              </a:tr>
              <a:tr h="16118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8 462,96 лв.</a:t>
                      </a: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429" marR="20429" marT="10214" marB="10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956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114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239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2025-07-07T06:01:09Z</dcterms:created>
  <dcterms:modified xsi:type="dcterms:W3CDTF">2025-07-07T06:04:53Z</dcterms:modified>
</cp:coreProperties>
</file>