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7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9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0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3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2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8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FBAA-084B-46F5-B5C1-FE5D8BC6347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1B7C-F609-4741-8501-6C3A38E76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31988"/>
              </p:ext>
            </p:extLst>
          </p:nvPr>
        </p:nvGraphicFramePr>
        <p:xfrm>
          <a:off x="1317070" y="897627"/>
          <a:ext cx="9605395" cy="5307256"/>
        </p:xfrm>
        <a:graphic>
          <a:graphicData uri="http://schemas.openxmlformats.org/drawingml/2006/table">
            <a:tbl>
              <a:tblPr/>
              <a:tblGrid>
                <a:gridCol w="1921079">
                  <a:extLst>
                    <a:ext uri="{9D8B030D-6E8A-4147-A177-3AD203B41FA5}">
                      <a16:colId xmlns:a16="http://schemas.microsoft.com/office/drawing/2014/main" val="791008729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2697265500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3892239088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897477694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1106086850"/>
                    </a:ext>
                  </a:extLst>
                </a:gridCol>
              </a:tblGrid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07025"/>
                  </a:ext>
                </a:extLst>
              </a:tr>
              <a:tr h="5553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03.07.2025 - 03.07.2025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04316"/>
                  </a:ext>
                </a:extLst>
              </a:tr>
              <a:tr h="3167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957817"/>
                  </a:ext>
                </a:extLst>
              </a:tr>
              <a:tr h="3167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9 202,31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82504"/>
                  </a:ext>
                </a:extLst>
              </a:tr>
              <a:tr h="3167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9 202,31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0151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256400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135091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363542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99242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893524"/>
                  </a:ext>
                </a:extLst>
              </a:tr>
              <a:tr h="31679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ru-RU" sz="900" dirty="0" smtClean="0">
                          <a:effectLst/>
                        </a:rPr>
                        <a:t>******* </a:t>
                      </a:r>
                      <a:r>
                        <a:rPr lang="bg-BG" sz="900" dirty="0" smtClean="0">
                          <a:effectLst/>
                        </a:rPr>
                        <a:t>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03.07.2025 - 03.07.2025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05130"/>
                  </a:ext>
                </a:extLst>
              </a:tr>
              <a:tr h="3167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77090"/>
                  </a:ext>
                </a:extLst>
              </a:tr>
              <a:tr h="3167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9 202,31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08896"/>
                  </a:ext>
                </a:extLst>
              </a:tr>
              <a:tr h="3167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9 202,31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241548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551188"/>
                  </a:ext>
                </a:extLst>
              </a:tr>
              <a:tr h="3167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389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87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2025-07-04T05:14:58Z</dcterms:created>
  <dcterms:modified xsi:type="dcterms:W3CDTF">2025-07-04T05:17:01Z</dcterms:modified>
</cp:coreProperties>
</file>