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7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8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1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2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4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7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5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8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0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0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8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873A1-D1B0-48B5-8B66-FFEF8E269752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08B34-717E-4762-ABC6-F411ED62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1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2.07.2025&amp;date_to=02.07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73031"/>
              </p:ext>
            </p:extLst>
          </p:nvPr>
        </p:nvGraphicFramePr>
        <p:xfrm>
          <a:off x="1304012" y="974190"/>
          <a:ext cx="9525665" cy="4790510"/>
        </p:xfrm>
        <a:graphic>
          <a:graphicData uri="http://schemas.openxmlformats.org/drawingml/2006/table">
            <a:tbl>
              <a:tblPr/>
              <a:tblGrid>
                <a:gridCol w="1905133">
                  <a:extLst>
                    <a:ext uri="{9D8B030D-6E8A-4147-A177-3AD203B41FA5}">
                      <a16:colId xmlns:a16="http://schemas.microsoft.com/office/drawing/2014/main" val="1800975277"/>
                    </a:ext>
                  </a:extLst>
                </a:gridCol>
                <a:gridCol w="3295022">
                  <a:extLst>
                    <a:ext uri="{9D8B030D-6E8A-4147-A177-3AD203B41FA5}">
                      <a16:colId xmlns:a16="http://schemas.microsoft.com/office/drawing/2014/main" val="1254344412"/>
                    </a:ext>
                  </a:extLst>
                </a:gridCol>
                <a:gridCol w="1129085">
                  <a:extLst>
                    <a:ext uri="{9D8B030D-6E8A-4147-A177-3AD203B41FA5}">
                      <a16:colId xmlns:a16="http://schemas.microsoft.com/office/drawing/2014/main" val="918314736"/>
                    </a:ext>
                  </a:extLst>
                </a:gridCol>
                <a:gridCol w="1291292">
                  <a:extLst>
                    <a:ext uri="{9D8B030D-6E8A-4147-A177-3AD203B41FA5}">
                      <a16:colId xmlns:a16="http://schemas.microsoft.com/office/drawing/2014/main" val="3978768245"/>
                    </a:ext>
                  </a:extLst>
                </a:gridCol>
                <a:gridCol w="1905133">
                  <a:extLst>
                    <a:ext uri="{9D8B030D-6E8A-4147-A177-3AD203B41FA5}">
                      <a16:colId xmlns:a16="http://schemas.microsoft.com/office/drawing/2014/main" val="3047947275"/>
                    </a:ext>
                  </a:extLst>
                </a:gridCol>
              </a:tblGrid>
              <a:tr h="1649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578805"/>
                  </a:ext>
                </a:extLst>
              </a:tr>
              <a:tr h="26464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02.07.2025 - 02.07.2025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793615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312978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1 000,00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018152"/>
                  </a:ext>
                </a:extLst>
              </a:tr>
              <a:tr h="18662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36 000,00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912884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-35 000,00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350689"/>
                  </a:ext>
                </a:extLst>
              </a:tr>
              <a:tr h="1649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713098"/>
                  </a:ext>
                </a:extLst>
              </a:tr>
              <a:tr h="1649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203645"/>
                  </a:ext>
                </a:extLst>
              </a:tr>
              <a:tr h="1649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147803"/>
                  </a:ext>
                </a:extLst>
              </a:tr>
              <a:tr h="26464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02.07.2025 - 02.07.2025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261283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577805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170472"/>
                  </a:ext>
                </a:extLst>
              </a:tr>
              <a:tr h="1649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856569"/>
                  </a:ext>
                </a:extLst>
              </a:tr>
              <a:tr h="26464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02.07.2025 - 02.07.2025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875215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16004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302518"/>
                  </a:ext>
                </a:extLst>
              </a:tr>
              <a:tr h="1649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828168"/>
                  </a:ext>
                </a:extLst>
              </a:tr>
              <a:tr h="1649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02.07.2025 - 02.07.2025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883946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54733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682405"/>
                  </a:ext>
                </a:extLst>
              </a:tr>
              <a:tr h="16498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195015"/>
                  </a:ext>
                </a:extLst>
              </a:tr>
              <a:tr h="1649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02.07.2025 - 02.07.2025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A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881452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28002"/>
                  </a:ext>
                </a:extLst>
              </a:tr>
              <a:tr h="1649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1 000,00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1622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36 000,00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972178"/>
                  </a:ext>
                </a:extLst>
              </a:tr>
              <a:tr h="2646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-35 000,00 лв.</a:t>
                      </a: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4" marR="29204" marT="14602" marB="146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465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28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167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2025-07-03T05:41:19Z</dcterms:created>
  <dcterms:modified xsi:type="dcterms:W3CDTF">2025-07-03T05:48:07Z</dcterms:modified>
</cp:coreProperties>
</file>