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82BD8-0517-4B98-AAD8-2CF108E9B79C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9B244-8367-446A-9CBB-1D37A272D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557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82BD8-0517-4B98-AAD8-2CF108E9B79C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9B244-8367-446A-9CBB-1D37A272D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5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82BD8-0517-4B98-AAD8-2CF108E9B79C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9B244-8367-446A-9CBB-1D37A272D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62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82BD8-0517-4B98-AAD8-2CF108E9B79C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9B244-8367-446A-9CBB-1D37A272D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722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82BD8-0517-4B98-AAD8-2CF108E9B79C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9B244-8367-446A-9CBB-1D37A272D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743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82BD8-0517-4B98-AAD8-2CF108E9B79C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9B244-8367-446A-9CBB-1D37A272D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71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82BD8-0517-4B98-AAD8-2CF108E9B79C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9B244-8367-446A-9CBB-1D37A272D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973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82BD8-0517-4B98-AAD8-2CF108E9B79C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9B244-8367-446A-9CBB-1D37A272D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973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82BD8-0517-4B98-AAD8-2CF108E9B79C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9B244-8367-446A-9CBB-1D37A272D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482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82BD8-0517-4B98-AAD8-2CF108E9B79C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9B244-8367-446A-9CBB-1D37A272D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801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82BD8-0517-4B98-AAD8-2CF108E9B79C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9B244-8367-446A-9CBB-1D37A272D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59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82BD8-0517-4B98-AAD8-2CF108E9B79C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9B244-8367-446A-9CBB-1D37A272D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67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793072"/>
              </p:ext>
            </p:extLst>
          </p:nvPr>
        </p:nvGraphicFramePr>
        <p:xfrm>
          <a:off x="679508" y="444617"/>
          <a:ext cx="10939245" cy="5741133"/>
        </p:xfrm>
        <a:graphic>
          <a:graphicData uri="http://schemas.openxmlformats.org/drawingml/2006/table">
            <a:tbl>
              <a:tblPr/>
              <a:tblGrid>
                <a:gridCol w="2187849">
                  <a:extLst>
                    <a:ext uri="{9D8B030D-6E8A-4147-A177-3AD203B41FA5}">
                      <a16:colId xmlns:a16="http://schemas.microsoft.com/office/drawing/2014/main" val="1661532577"/>
                    </a:ext>
                  </a:extLst>
                </a:gridCol>
                <a:gridCol w="2187849">
                  <a:extLst>
                    <a:ext uri="{9D8B030D-6E8A-4147-A177-3AD203B41FA5}">
                      <a16:colId xmlns:a16="http://schemas.microsoft.com/office/drawing/2014/main" val="385872189"/>
                    </a:ext>
                  </a:extLst>
                </a:gridCol>
                <a:gridCol w="2187849">
                  <a:extLst>
                    <a:ext uri="{9D8B030D-6E8A-4147-A177-3AD203B41FA5}">
                      <a16:colId xmlns:a16="http://schemas.microsoft.com/office/drawing/2014/main" val="566811154"/>
                    </a:ext>
                  </a:extLst>
                </a:gridCol>
                <a:gridCol w="2187849">
                  <a:extLst>
                    <a:ext uri="{9D8B030D-6E8A-4147-A177-3AD203B41FA5}">
                      <a16:colId xmlns:a16="http://schemas.microsoft.com/office/drawing/2014/main" val="47657273"/>
                    </a:ext>
                  </a:extLst>
                </a:gridCol>
                <a:gridCol w="2187849">
                  <a:extLst>
                    <a:ext uri="{9D8B030D-6E8A-4147-A177-3AD203B41FA5}">
                      <a16:colId xmlns:a16="http://schemas.microsoft.com/office/drawing/2014/main" val="1424180982"/>
                    </a:ext>
                  </a:extLst>
                </a:gridCol>
              </a:tblGrid>
              <a:tr h="186674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9894574"/>
                  </a:ext>
                </a:extLst>
              </a:tr>
              <a:tr h="326861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01.07.2025 - 01.07.2025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916591"/>
                  </a:ext>
                </a:extLst>
              </a:tr>
              <a:tr h="18667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Описание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804917"/>
                  </a:ext>
                </a:extLst>
              </a:tr>
              <a:tr h="18667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Издръжка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37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61 149,25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8477031"/>
                  </a:ext>
                </a:extLst>
              </a:tr>
              <a:tr h="18667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1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1 700,00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293816"/>
                  </a:ext>
                </a:extLst>
              </a:tr>
              <a:tr h="32686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52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268 311,44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706906"/>
                  </a:ext>
                </a:extLst>
              </a:tr>
              <a:tr h="18667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90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331 160,69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489414"/>
                  </a:ext>
                </a:extLst>
              </a:tr>
              <a:tr h="18667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0497803"/>
                  </a:ext>
                </a:extLst>
              </a:tr>
              <a:tr h="18667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820059"/>
                  </a:ext>
                </a:extLst>
              </a:tr>
              <a:tr h="18667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8138640"/>
                  </a:ext>
                </a:extLst>
              </a:tr>
              <a:tr h="18667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804425"/>
                  </a:ext>
                </a:extLst>
              </a:tr>
              <a:tr h="186674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7339071"/>
                  </a:ext>
                </a:extLst>
              </a:tr>
              <a:tr h="326861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</a:t>
                      </a:r>
                      <a:r>
                        <a:rPr lang="ru-RU" sz="800" dirty="0" smtClean="0">
                          <a:effectLst/>
                        </a:rPr>
                        <a:t>*******</a:t>
                      </a:r>
                      <a:r>
                        <a:rPr lang="ru-RU" sz="800" dirty="0" smtClean="0">
                          <a:effectLst/>
                        </a:rPr>
                        <a:t>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01.07.2025 - 01.07.2025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138149"/>
                  </a:ext>
                </a:extLst>
              </a:tr>
              <a:tr h="18667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Сума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138789"/>
                  </a:ext>
                </a:extLst>
              </a:tr>
              <a:tr h="18667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20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3 381,29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480920"/>
                  </a:ext>
                </a:extLst>
              </a:tr>
              <a:tr h="18667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1 700,00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55539"/>
                  </a:ext>
                </a:extLst>
              </a:tr>
              <a:tr h="32686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9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3 945,21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740934"/>
                  </a:ext>
                </a:extLst>
              </a:tr>
              <a:tr h="18667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30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9 026,50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408415"/>
                  </a:ext>
                </a:extLst>
              </a:tr>
              <a:tr h="18667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7416326"/>
                  </a:ext>
                </a:extLst>
              </a:tr>
              <a:tr h="18667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643348"/>
                  </a:ext>
                </a:extLst>
              </a:tr>
              <a:tr h="186674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( </a:t>
                      </a:r>
                      <a:r>
                        <a:rPr lang="bg-BG" sz="800" dirty="0" smtClean="0">
                          <a:effectLst/>
                        </a:rPr>
                        <a:t>074</a:t>
                      </a:r>
                      <a:r>
                        <a:rPr lang="ru-RU" sz="800" smtClean="0">
                          <a:effectLst/>
                        </a:rPr>
                        <a:t>*******</a:t>
                      </a:r>
                      <a:r>
                        <a:rPr lang="bg-BG" sz="800" smtClean="0">
                          <a:effectLst/>
                        </a:rPr>
                        <a:t>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01.07.2025 - 01.07.2025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4878771"/>
                  </a:ext>
                </a:extLst>
              </a:tr>
              <a:tr h="18667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712185"/>
                  </a:ext>
                </a:extLst>
              </a:tr>
              <a:tr h="18667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17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57 767,96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977308"/>
                  </a:ext>
                </a:extLst>
              </a:tr>
              <a:tr h="32686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43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264 366,23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29293"/>
                  </a:ext>
                </a:extLst>
              </a:tr>
              <a:tr h="18667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60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322 134,19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185746"/>
                  </a:ext>
                </a:extLst>
              </a:tr>
              <a:tr h="186674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859031"/>
                  </a:ext>
                </a:extLst>
              </a:tr>
              <a:tr h="186674"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22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5863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147</Words>
  <Application>Microsoft Office PowerPoint</Application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2025-07-02T05:13:07Z</dcterms:created>
  <dcterms:modified xsi:type="dcterms:W3CDTF">2025-07-02T05:15:06Z</dcterms:modified>
</cp:coreProperties>
</file>