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0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5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6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7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2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5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9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4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5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0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5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B7A93-7E1A-48A0-A2DC-B0B9F531FE17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E6E8A-537E-47A7-99B2-885AFB69E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7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743854"/>
              </p:ext>
            </p:extLst>
          </p:nvPr>
        </p:nvGraphicFramePr>
        <p:xfrm>
          <a:off x="931181" y="494960"/>
          <a:ext cx="10486235" cy="5682000"/>
        </p:xfrm>
        <a:graphic>
          <a:graphicData uri="http://schemas.openxmlformats.org/drawingml/2006/table">
            <a:tbl>
              <a:tblPr/>
              <a:tblGrid>
                <a:gridCol w="2097247">
                  <a:extLst>
                    <a:ext uri="{9D8B030D-6E8A-4147-A177-3AD203B41FA5}">
                      <a16:colId xmlns:a16="http://schemas.microsoft.com/office/drawing/2014/main" val="2858987826"/>
                    </a:ext>
                  </a:extLst>
                </a:gridCol>
                <a:gridCol w="2097247">
                  <a:extLst>
                    <a:ext uri="{9D8B030D-6E8A-4147-A177-3AD203B41FA5}">
                      <a16:colId xmlns:a16="http://schemas.microsoft.com/office/drawing/2014/main" val="717785355"/>
                    </a:ext>
                  </a:extLst>
                </a:gridCol>
                <a:gridCol w="2097247">
                  <a:extLst>
                    <a:ext uri="{9D8B030D-6E8A-4147-A177-3AD203B41FA5}">
                      <a16:colId xmlns:a16="http://schemas.microsoft.com/office/drawing/2014/main" val="355788666"/>
                    </a:ext>
                  </a:extLst>
                </a:gridCol>
                <a:gridCol w="2097247">
                  <a:extLst>
                    <a:ext uri="{9D8B030D-6E8A-4147-A177-3AD203B41FA5}">
                      <a16:colId xmlns:a16="http://schemas.microsoft.com/office/drawing/2014/main" val="2184032756"/>
                    </a:ext>
                  </a:extLst>
                </a:gridCol>
                <a:gridCol w="2097247">
                  <a:extLst>
                    <a:ext uri="{9D8B030D-6E8A-4147-A177-3AD203B41FA5}">
                      <a16:colId xmlns:a16="http://schemas.microsoft.com/office/drawing/2014/main" val="583494933"/>
                    </a:ext>
                  </a:extLst>
                </a:gridCol>
              </a:tblGrid>
              <a:tr h="2164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087233"/>
                  </a:ext>
                </a:extLst>
              </a:tr>
              <a:tr h="37880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27.06.2025 - 27.06.2025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472909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34546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18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16 997,76 лв.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900558"/>
                  </a:ext>
                </a:extLst>
              </a:tr>
              <a:tr h="37880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5 124,17 лв.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3739"/>
                  </a:ext>
                </a:extLst>
              </a:tr>
              <a:tr h="21645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28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22 121,93 лв.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326472"/>
                  </a:ext>
                </a:extLst>
              </a:tr>
              <a:tr h="21645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874775"/>
                  </a:ext>
                </a:extLst>
              </a:tr>
              <a:tr h="21645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469437"/>
                  </a:ext>
                </a:extLst>
              </a:tr>
              <a:tr h="21645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488126"/>
                  </a:ext>
                </a:extLst>
              </a:tr>
              <a:tr h="21645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998103"/>
                  </a:ext>
                </a:extLst>
              </a:tr>
              <a:tr h="2164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61813"/>
                  </a:ext>
                </a:extLst>
              </a:tr>
              <a:tr h="21645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</a:t>
                      </a:r>
                      <a:r>
                        <a:rPr lang="bg-BG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</a:t>
                      </a:r>
                      <a:r>
                        <a:rPr lang="bg-BG" sz="800" dirty="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27.06.2025 - 27.06.2025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390651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838030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3 991,69 лв.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91503"/>
                  </a:ext>
                </a:extLst>
              </a:tr>
              <a:tr h="21645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3 991,69 лв.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705625"/>
                  </a:ext>
                </a:extLst>
              </a:tr>
              <a:tr h="216457">
                <a:tc gridSpan="5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93382"/>
                  </a:ext>
                </a:extLst>
              </a:tr>
              <a:tr h="21645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666315"/>
                  </a:ext>
                </a:extLst>
              </a:tr>
              <a:tr h="21645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</a:t>
                      </a:r>
                      <a:r>
                        <a:rPr lang="bg-BG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</a:t>
                      </a:r>
                      <a:r>
                        <a:rPr lang="bg-BG" sz="800" dirty="0" smtClean="0">
                          <a:effectLst/>
                        </a:rPr>
                        <a:t>)</a:t>
                      </a:r>
                      <a:endParaRPr lang="bg-BG" sz="800" dirty="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27.06.2025 - 27.06.2025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502958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26313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13 006,07 лв.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94462"/>
                  </a:ext>
                </a:extLst>
              </a:tr>
              <a:tr h="37880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5 124,17 лв.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61343"/>
                  </a:ext>
                </a:extLst>
              </a:tr>
              <a:tr h="21645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22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18 130,24 лв.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833288"/>
                  </a:ext>
                </a:extLst>
              </a:tr>
              <a:tr h="21645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965670"/>
                  </a:ext>
                </a:extLst>
              </a:tr>
              <a:tr h="21645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1441" marR="41441" marT="20721" marB="207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76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467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2025-06-30T05:07:54Z</dcterms:created>
  <dcterms:modified xsi:type="dcterms:W3CDTF">2025-06-30T05:08:47Z</dcterms:modified>
</cp:coreProperties>
</file>