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0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7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4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1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9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7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1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0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89EA-012D-4200-B230-44127B9B72B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0730-CE03-4C91-A8C2-B4B84C14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5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649528"/>
              </p:ext>
            </p:extLst>
          </p:nvPr>
        </p:nvGraphicFramePr>
        <p:xfrm>
          <a:off x="788565" y="645964"/>
          <a:ext cx="10914075" cy="5871936"/>
        </p:xfrm>
        <a:graphic>
          <a:graphicData uri="http://schemas.openxmlformats.org/drawingml/2006/table">
            <a:tbl>
              <a:tblPr/>
              <a:tblGrid>
                <a:gridCol w="2182815">
                  <a:extLst>
                    <a:ext uri="{9D8B030D-6E8A-4147-A177-3AD203B41FA5}">
                      <a16:colId xmlns:a16="http://schemas.microsoft.com/office/drawing/2014/main" val="103369069"/>
                    </a:ext>
                  </a:extLst>
                </a:gridCol>
                <a:gridCol w="2182815">
                  <a:extLst>
                    <a:ext uri="{9D8B030D-6E8A-4147-A177-3AD203B41FA5}">
                      <a16:colId xmlns:a16="http://schemas.microsoft.com/office/drawing/2014/main" val="2746814571"/>
                    </a:ext>
                  </a:extLst>
                </a:gridCol>
                <a:gridCol w="2182815">
                  <a:extLst>
                    <a:ext uri="{9D8B030D-6E8A-4147-A177-3AD203B41FA5}">
                      <a16:colId xmlns:a16="http://schemas.microsoft.com/office/drawing/2014/main" val="1031259437"/>
                    </a:ext>
                  </a:extLst>
                </a:gridCol>
                <a:gridCol w="2182815">
                  <a:extLst>
                    <a:ext uri="{9D8B030D-6E8A-4147-A177-3AD203B41FA5}">
                      <a16:colId xmlns:a16="http://schemas.microsoft.com/office/drawing/2014/main" val="1022066039"/>
                    </a:ext>
                  </a:extLst>
                </a:gridCol>
                <a:gridCol w="2182815">
                  <a:extLst>
                    <a:ext uri="{9D8B030D-6E8A-4147-A177-3AD203B41FA5}">
                      <a16:colId xmlns:a16="http://schemas.microsoft.com/office/drawing/2014/main" val="3084604193"/>
                    </a:ext>
                  </a:extLst>
                </a:gridCol>
              </a:tblGrid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760464"/>
                  </a:ext>
                </a:extLst>
              </a:tr>
              <a:tr h="2318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26.06.2025 - 26.06.2025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508055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27504"/>
                  </a:ext>
                </a:extLst>
              </a:tr>
              <a:tr h="7286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995 216,86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513918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25 455,47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36744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900,00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408862"/>
                  </a:ext>
                </a:extLst>
              </a:tr>
              <a:tr h="231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3 907,18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163195"/>
                  </a:ext>
                </a:extLst>
              </a:tr>
              <a:tr h="1324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1 025 479,51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588118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47311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314692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04813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18687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76893"/>
                  </a:ext>
                </a:extLst>
              </a:tr>
              <a:tr h="2318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</a:t>
                      </a:r>
                      <a:r>
                        <a:rPr lang="ru-RU" sz="800" dirty="0" smtClean="0">
                          <a:effectLst/>
                        </a:rPr>
                        <a:t>*******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26.06.2025 - 26.06.2025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58510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516"/>
                  </a:ext>
                </a:extLst>
              </a:tr>
              <a:tr h="7286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995 216,86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873922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18 748,99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10885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900,00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682028"/>
                  </a:ext>
                </a:extLst>
              </a:tr>
              <a:tr h="231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320,17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37690"/>
                  </a:ext>
                </a:extLst>
              </a:tr>
              <a:tr h="1324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1 015 186,02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68506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781471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25752"/>
                  </a:ext>
                </a:extLst>
              </a:tr>
              <a:tr h="13247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ru-RU" sz="800" smtClean="0">
                          <a:effectLst/>
                        </a:rPr>
                        <a:t>*******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26.06.2025 - 26.06.2025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285078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3924"/>
                  </a:ext>
                </a:extLst>
              </a:tr>
              <a:tr h="1324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6 706,48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172714"/>
                  </a:ext>
                </a:extLst>
              </a:tr>
              <a:tr h="231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3 587,01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55851"/>
                  </a:ext>
                </a:extLst>
              </a:tr>
              <a:tr h="1324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10 293,49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33382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25326"/>
                  </a:ext>
                </a:extLst>
              </a:tr>
              <a:tr h="1324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598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730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2025-06-27T04:48:40Z</dcterms:created>
  <dcterms:modified xsi:type="dcterms:W3CDTF">2025-06-27T04:49:40Z</dcterms:modified>
</cp:coreProperties>
</file>