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2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9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8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6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5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2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0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73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CC87-E06C-47C2-A41E-D05197D296A6}" type="datetimeFigureOut">
              <a:rPr lang="en-US" smtClean="0"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BE96A-0803-4E7B-8FAA-8EA8E42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43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942419"/>
              </p:ext>
            </p:extLst>
          </p:nvPr>
        </p:nvGraphicFramePr>
        <p:xfrm>
          <a:off x="872455" y="604006"/>
          <a:ext cx="10477850" cy="5788386"/>
        </p:xfrm>
        <a:graphic>
          <a:graphicData uri="http://schemas.openxmlformats.org/drawingml/2006/table">
            <a:tbl>
              <a:tblPr/>
              <a:tblGrid>
                <a:gridCol w="2095570">
                  <a:extLst>
                    <a:ext uri="{9D8B030D-6E8A-4147-A177-3AD203B41FA5}">
                      <a16:colId xmlns:a16="http://schemas.microsoft.com/office/drawing/2014/main" val="3976695136"/>
                    </a:ext>
                  </a:extLst>
                </a:gridCol>
                <a:gridCol w="2095570">
                  <a:extLst>
                    <a:ext uri="{9D8B030D-6E8A-4147-A177-3AD203B41FA5}">
                      <a16:colId xmlns:a16="http://schemas.microsoft.com/office/drawing/2014/main" val="1901106223"/>
                    </a:ext>
                  </a:extLst>
                </a:gridCol>
                <a:gridCol w="2095570">
                  <a:extLst>
                    <a:ext uri="{9D8B030D-6E8A-4147-A177-3AD203B41FA5}">
                      <a16:colId xmlns:a16="http://schemas.microsoft.com/office/drawing/2014/main" val="892949876"/>
                    </a:ext>
                  </a:extLst>
                </a:gridCol>
                <a:gridCol w="2095570">
                  <a:extLst>
                    <a:ext uri="{9D8B030D-6E8A-4147-A177-3AD203B41FA5}">
                      <a16:colId xmlns:a16="http://schemas.microsoft.com/office/drawing/2014/main" val="2071515291"/>
                    </a:ext>
                  </a:extLst>
                </a:gridCol>
                <a:gridCol w="2095570">
                  <a:extLst>
                    <a:ext uri="{9D8B030D-6E8A-4147-A177-3AD203B41FA5}">
                      <a16:colId xmlns:a16="http://schemas.microsoft.com/office/drawing/2014/main" val="4022194826"/>
                    </a:ext>
                  </a:extLst>
                </a:gridCol>
              </a:tblGrid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738486"/>
                  </a:ext>
                </a:extLst>
              </a:tr>
              <a:tr h="24381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25.06.2025 - 25.06.2025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292698"/>
                  </a:ext>
                </a:extLst>
              </a:tr>
              <a:tr h="13932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387421"/>
                  </a:ext>
                </a:extLst>
              </a:tr>
              <a:tr h="76628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45 562,68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242177"/>
                  </a:ext>
                </a:extLst>
              </a:tr>
              <a:tr h="13932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5 785,68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95534"/>
                  </a:ext>
                </a:extLst>
              </a:tr>
              <a:tr h="13932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999569"/>
                  </a:ext>
                </a:extLst>
              </a:tr>
              <a:tr h="24381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280,00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906963"/>
                  </a:ext>
                </a:extLst>
              </a:tr>
              <a:tr h="13932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52 148,36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73054"/>
                  </a:ext>
                </a:extLst>
              </a:tr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822733"/>
                  </a:ext>
                </a:extLst>
              </a:tr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946682"/>
                  </a:ext>
                </a:extLst>
              </a:tr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26234"/>
                  </a:ext>
                </a:extLst>
              </a:tr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956994"/>
                  </a:ext>
                </a:extLst>
              </a:tr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411941"/>
                  </a:ext>
                </a:extLst>
              </a:tr>
              <a:tr h="24381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</a:t>
                      </a:r>
                      <a:r>
                        <a:rPr lang="ru-RU" sz="800" dirty="0" smtClean="0">
                          <a:effectLst/>
                        </a:rPr>
                        <a:t>*******</a:t>
                      </a:r>
                      <a:r>
                        <a:rPr lang="ru-RU" sz="800" dirty="0" smtClean="0">
                          <a:effectLst/>
                        </a:rPr>
                        <a:t>)</a:t>
                      </a:r>
                      <a:endParaRPr lang="ru-RU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25.06.2025 - 25.06.2025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209130"/>
                  </a:ext>
                </a:extLst>
              </a:tr>
              <a:tr h="13932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005834"/>
                  </a:ext>
                </a:extLst>
              </a:tr>
              <a:tr h="13932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52312"/>
                  </a:ext>
                </a:extLst>
              </a:tr>
              <a:tr h="13932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520,00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11613"/>
                  </a:ext>
                </a:extLst>
              </a:tr>
              <a:tr h="24381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280,00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19339"/>
                  </a:ext>
                </a:extLst>
              </a:tr>
              <a:tr h="13932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840,00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031652"/>
                  </a:ext>
                </a:extLst>
              </a:tr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406734"/>
                  </a:ext>
                </a:extLst>
              </a:tr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773089"/>
                  </a:ext>
                </a:extLst>
              </a:tr>
              <a:tr h="139323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</a:t>
                      </a:r>
                      <a:r>
                        <a:rPr lang="ru-RU" sz="800" smtClean="0">
                          <a:effectLst/>
                        </a:rPr>
                        <a:t>*******</a:t>
                      </a:r>
                      <a:r>
                        <a:rPr lang="bg-BG" sz="80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25.06.2025 - 25.06.2025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014096"/>
                  </a:ext>
                </a:extLst>
              </a:tr>
              <a:tr h="139323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412979"/>
                  </a:ext>
                </a:extLst>
              </a:tr>
              <a:tr h="76628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45 562,68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789896"/>
                  </a:ext>
                </a:extLst>
              </a:tr>
              <a:tr h="13932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5 745,68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37469"/>
                  </a:ext>
                </a:extLst>
              </a:tr>
              <a:tr h="13932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51 308,36 лв.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736220"/>
                  </a:ext>
                </a:extLst>
              </a:tr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218307"/>
                  </a:ext>
                </a:extLst>
              </a:tr>
              <a:tr h="139323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7196" marR="27196" marT="13598" marB="135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486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960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170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2025-06-26T04:56:32Z</dcterms:created>
  <dcterms:modified xsi:type="dcterms:W3CDTF">2025-06-26T04:57:55Z</dcterms:modified>
</cp:coreProperties>
</file>