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3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8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3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8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4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9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9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1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6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9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E4007-1D22-4C63-96CA-AC21F90DBCC0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234C7-7F36-4F2A-BC5D-54FB3AC19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0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794739"/>
              </p:ext>
            </p:extLst>
          </p:nvPr>
        </p:nvGraphicFramePr>
        <p:xfrm>
          <a:off x="562062" y="268441"/>
          <a:ext cx="11299970" cy="6391081"/>
        </p:xfrm>
        <a:graphic>
          <a:graphicData uri="http://schemas.openxmlformats.org/drawingml/2006/table">
            <a:tbl>
              <a:tblPr/>
              <a:tblGrid>
                <a:gridCol w="2259994">
                  <a:extLst>
                    <a:ext uri="{9D8B030D-6E8A-4147-A177-3AD203B41FA5}">
                      <a16:colId xmlns:a16="http://schemas.microsoft.com/office/drawing/2014/main" val="1724859892"/>
                    </a:ext>
                  </a:extLst>
                </a:gridCol>
                <a:gridCol w="2259994">
                  <a:extLst>
                    <a:ext uri="{9D8B030D-6E8A-4147-A177-3AD203B41FA5}">
                      <a16:colId xmlns:a16="http://schemas.microsoft.com/office/drawing/2014/main" val="2493010924"/>
                    </a:ext>
                  </a:extLst>
                </a:gridCol>
                <a:gridCol w="2259994">
                  <a:extLst>
                    <a:ext uri="{9D8B030D-6E8A-4147-A177-3AD203B41FA5}">
                      <a16:colId xmlns:a16="http://schemas.microsoft.com/office/drawing/2014/main" val="2828278091"/>
                    </a:ext>
                  </a:extLst>
                </a:gridCol>
                <a:gridCol w="2259994">
                  <a:extLst>
                    <a:ext uri="{9D8B030D-6E8A-4147-A177-3AD203B41FA5}">
                      <a16:colId xmlns:a16="http://schemas.microsoft.com/office/drawing/2014/main" val="4175417377"/>
                    </a:ext>
                  </a:extLst>
                </a:gridCol>
                <a:gridCol w="2259994">
                  <a:extLst>
                    <a:ext uri="{9D8B030D-6E8A-4147-A177-3AD203B41FA5}">
                      <a16:colId xmlns:a16="http://schemas.microsoft.com/office/drawing/2014/main" val="554312000"/>
                    </a:ext>
                  </a:extLst>
                </a:gridCol>
              </a:tblGrid>
              <a:tr h="1046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26219"/>
                  </a:ext>
                </a:extLst>
              </a:tr>
              <a:tr h="18306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24.06.2025 - 24.06.2025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021266"/>
                  </a:ext>
                </a:extLst>
              </a:tr>
              <a:tr h="104608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856071"/>
                  </a:ext>
                </a:extLst>
              </a:tr>
              <a:tr h="57534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01 </a:t>
                      </a:r>
                      <a:r>
                        <a:rPr lang="en-US" sz="800" dirty="0" err="1">
                          <a:effectLst/>
                        </a:rPr>
                        <a:t>xxxx</a:t>
                      </a:r>
                      <a:endParaRPr lang="en-US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116 463,42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143218"/>
                  </a:ext>
                </a:extLst>
              </a:tr>
              <a:tr h="10460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Издръжка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66 373,89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739771"/>
                  </a:ext>
                </a:extLst>
              </a:tr>
              <a:tr h="1830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22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28 723,98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753149"/>
                  </a:ext>
                </a:extLst>
              </a:tr>
              <a:tr h="41843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1 321 130,01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271763"/>
                  </a:ext>
                </a:extLst>
              </a:tr>
              <a:tr h="10460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46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1 532 691,30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40879"/>
                  </a:ext>
                </a:extLst>
              </a:tr>
              <a:tr h="1046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499994"/>
                  </a:ext>
                </a:extLst>
              </a:tr>
              <a:tr h="18306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Операции с </a:t>
                      </a:r>
                      <a:r>
                        <a:rPr lang="ru-RU" sz="800" dirty="0" err="1">
                          <a:effectLst/>
                        </a:rPr>
                        <a:t>неуточнен</a:t>
                      </a:r>
                      <a:r>
                        <a:rPr lang="ru-RU" sz="800" dirty="0">
                          <a:effectLst/>
                        </a:rPr>
                        <a:t> код на </a:t>
                      </a:r>
                      <a:r>
                        <a:rPr lang="ru-RU" sz="800" dirty="0" err="1">
                          <a:effectLst/>
                        </a:rPr>
                        <a:t>бюджетно</a:t>
                      </a:r>
                      <a:r>
                        <a:rPr lang="ru-RU" sz="800" dirty="0">
                          <a:effectLst/>
                        </a:rPr>
                        <a:t> предприятие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24.06.2025 - 24.06.2025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425934"/>
                  </a:ext>
                </a:extLst>
              </a:tr>
              <a:tr h="104608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985905"/>
                  </a:ext>
                </a:extLst>
              </a:tr>
              <a:tr h="41843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0,00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179547"/>
                  </a:ext>
                </a:extLst>
              </a:tr>
              <a:tr h="10460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0,00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581382"/>
                  </a:ext>
                </a:extLst>
              </a:tr>
              <a:tr h="1046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09190"/>
                  </a:ext>
                </a:extLst>
              </a:tr>
              <a:tr h="18306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</a:t>
                      </a:r>
                      <a:r>
                        <a:rPr lang="ru-RU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 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24.06.2025 - 24.06.2025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89390"/>
                  </a:ext>
                </a:extLst>
              </a:tr>
              <a:tr h="10460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877053"/>
                  </a:ext>
                </a:extLst>
              </a:tr>
              <a:tr h="10460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56 517,72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833824"/>
                  </a:ext>
                </a:extLst>
              </a:tr>
              <a:tr h="1830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22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28 723,98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587593"/>
                  </a:ext>
                </a:extLst>
              </a:tr>
              <a:tr h="41843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1 321 130,01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738240"/>
                  </a:ext>
                </a:extLst>
              </a:tr>
              <a:tr h="10460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32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1 406 371,71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711454"/>
                  </a:ext>
                </a:extLst>
              </a:tr>
              <a:tr h="1046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52418"/>
                  </a:ext>
                </a:extLst>
              </a:tr>
              <a:tr h="10460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ru-RU" sz="800" dirty="0" smtClean="0">
                          <a:effectLst/>
                        </a:rPr>
                        <a:t>074******* </a:t>
                      </a:r>
                      <a:r>
                        <a:rPr lang="bg-BG" sz="800" dirty="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24.06.2025 - 24.06.2025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491905"/>
                  </a:ext>
                </a:extLst>
              </a:tr>
              <a:tr h="51665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439893"/>
                  </a:ext>
                </a:extLst>
              </a:tr>
              <a:tr h="10460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9 646,06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92146"/>
                  </a:ext>
                </a:extLst>
              </a:tr>
              <a:tr h="10460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9 646,06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651708"/>
                  </a:ext>
                </a:extLst>
              </a:tr>
              <a:tr h="1046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953599"/>
                  </a:ext>
                </a:extLst>
              </a:tr>
              <a:tr h="10460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</a:t>
                      </a:r>
                      <a:r>
                        <a:rPr lang="bg-BG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 </a:t>
                      </a:r>
                      <a:r>
                        <a:rPr lang="bg-BG" sz="80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24.06.2025 - 24.06.2025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726134"/>
                  </a:ext>
                </a:extLst>
              </a:tr>
              <a:tr h="10460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818341"/>
                  </a:ext>
                </a:extLst>
              </a:tr>
              <a:tr h="57534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116 463,42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15893"/>
                  </a:ext>
                </a:extLst>
              </a:tr>
              <a:tr h="10460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210,11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447547"/>
                  </a:ext>
                </a:extLst>
              </a:tr>
              <a:tr h="10460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116 673,53 лв.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71463"/>
                  </a:ext>
                </a:extLst>
              </a:tr>
              <a:tr h="1046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17617" marR="17617" marT="8808" marB="88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486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81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269</Words>
  <Application>Microsoft Office PowerPoint</Application>
  <PresentationFormat>Widescreen</PresentationFormat>
  <Paragraphs>95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2025-06-25T04:58:16Z</dcterms:created>
  <dcterms:modified xsi:type="dcterms:W3CDTF">2025-06-25T05:02:17Z</dcterms:modified>
</cp:coreProperties>
</file>