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885CD-4F0D-4F81-BA8D-20EF6D57E02B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E386D-8163-45AB-A7F3-5059D422D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273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885CD-4F0D-4F81-BA8D-20EF6D57E02B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E386D-8163-45AB-A7F3-5059D422D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317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885CD-4F0D-4F81-BA8D-20EF6D57E02B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E386D-8163-45AB-A7F3-5059D422D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3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885CD-4F0D-4F81-BA8D-20EF6D57E02B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E386D-8163-45AB-A7F3-5059D422D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554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885CD-4F0D-4F81-BA8D-20EF6D57E02B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E386D-8163-45AB-A7F3-5059D422D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517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885CD-4F0D-4F81-BA8D-20EF6D57E02B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E386D-8163-45AB-A7F3-5059D422D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375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885CD-4F0D-4F81-BA8D-20EF6D57E02B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E386D-8163-45AB-A7F3-5059D422D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024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885CD-4F0D-4F81-BA8D-20EF6D57E02B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E386D-8163-45AB-A7F3-5059D422D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764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885CD-4F0D-4F81-BA8D-20EF6D57E02B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E386D-8163-45AB-A7F3-5059D422D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626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885CD-4F0D-4F81-BA8D-20EF6D57E02B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E386D-8163-45AB-A7F3-5059D422D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205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885CD-4F0D-4F81-BA8D-20EF6D57E02B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E386D-8163-45AB-A7F3-5059D422D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447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885CD-4F0D-4F81-BA8D-20EF6D57E02B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E386D-8163-45AB-A7F3-5059D422D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668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3265611"/>
              </p:ext>
            </p:extLst>
          </p:nvPr>
        </p:nvGraphicFramePr>
        <p:xfrm>
          <a:off x="1048623" y="595615"/>
          <a:ext cx="10226180" cy="5581350"/>
        </p:xfrm>
        <a:graphic>
          <a:graphicData uri="http://schemas.openxmlformats.org/drawingml/2006/table">
            <a:tbl>
              <a:tblPr/>
              <a:tblGrid>
                <a:gridCol w="2045236">
                  <a:extLst>
                    <a:ext uri="{9D8B030D-6E8A-4147-A177-3AD203B41FA5}">
                      <a16:colId xmlns:a16="http://schemas.microsoft.com/office/drawing/2014/main" val="2286891026"/>
                    </a:ext>
                  </a:extLst>
                </a:gridCol>
                <a:gridCol w="2045236">
                  <a:extLst>
                    <a:ext uri="{9D8B030D-6E8A-4147-A177-3AD203B41FA5}">
                      <a16:colId xmlns:a16="http://schemas.microsoft.com/office/drawing/2014/main" val="554387412"/>
                    </a:ext>
                  </a:extLst>
                </a:gridCol>
                <a:gridCol w="2045236">
                  <a:extLst>
                    <a:ext uri="{9D8B030D-6E8A-4147-A177-3AD203B41FA5}">
                      <a16:colId xmlns:a16="http://schemas.microsoft.com/office/drawing/2014/main" val="3668663604"/>
                    </a:ext>
                  </a:extLst>
                </a:gridCol>
                <a:gridCol w="2045236">
                  <a:extLst>
                    <a:ext uri="{9D8B030D-6E8A-4147-A177-3AD203B41FA5}">
                      <a16:colId xmlns:a16="http://schemas.microsoft.com/office/drawing/2014/main" val="19915704"/>
                    </a:ext>
                  </a:extLst>
                </a:gridCol>
                <a:gridCol w="2045236">
                  <a:extLst>
                    <a:ext uri="{9D8B030D-6E8A-4147-A177-3AD203B41FA5}">
                      <a16:colId xmlns:a16="http://schemas.microsoft.com/office/drawing/2014/main" val="2017157711"/>
                    </a:ext>
                  </a:extLst>
                </a:gridCol>
              </a:tblGrid>
              <a:tr h="265779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4341027"/>
                  </a:ext>
                </a:extLst>
              </a:tr>
              <a:tr h="465111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 ( 074******* 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18.06.2025 - 18.06.2025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2315208"/>
                  </a:ext>
                </a:extLst>
              </a:tr>
              <a:tr h="265779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514723"/>
                  </a:ext>
                </a:extLst>
              </a:tr>
              <a:tr h="26577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</a:rPr>
                        <a:t>4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19 205,44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9877656"/>
                  </a:ext>
                </a:extLst>
              </a:tr>
              <a:tr h="46511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</a:rPr>
                        <a:t>6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230,00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268105"/>
                  </a:ext>
                </a:extLst>
              </a:tr>
              <a:tr h="265779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10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19 435,44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31267"/>
                  </a:ext>
                </a:extLst>
              </a:tr>
              <a:tr h="265779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283857"/>
                  </a:ext>
                </a:extLst>
              </a:tr>
              <a:tr h="265779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3203251"/>
                  </a:ext>
                </a:extLst>
              </a:tr>
              <a:tr h="265779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2276805"/>
                  </a:ext>
                </a:extLst>
              </a:tr>
              <a:tr h="265779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1849219"/>
                  </a:ext>
                </a:extLst>
              </a:tr>
              <a:tr h="265779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2103727"/>
                  </a:ext>
                </a:extLst>
              </a:tr>
              <a:tr h="465111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-ЦУ </a:t>
                      </a:r>
                      <a:r>
                        <a:rPr lang="ru-RU" sz="800" dirty="0" smtClean="0">
                          <a:effectLst/>
                        </a:rPr>
                        <a:t>(</a:t>
                      </a:r>
                      <a:r>
                        <a:rPr lang="ru-RU" sz="800" dirty="0" smtClean="0">
                          <a:effectLst/>
                        </a:rPr>
                        <a:t>074******* </a:t>
                      </a:r>
                      <a:r>
                        <a:rPr lang="ru-RU" sz="800" dirty="0" smtClean="0">
                          <a:effectLst/>
                        </a:rPr>
                        <a:t> </a:t>
                      </a:r>
                      <a:r>
                        <a:rPr lang="ru-RU" sz="800" dirty="0">
                          <a:effectLst/>
                        </a:rPr>
                        <a:t>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18.06.2025 - 18.06.2025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558748"/>
                  </a:ext>
                </a:extLst>
              </a:tr>
              <a:tr h="265779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9899139"/>
                  </a:ext>
                </a:extLst>
              </a:tr>
              <a:tr h="26577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4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19 205,44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824605"/>
                  </a:ext>
                </a:extLst>
              </a:tr>
              <a:tr h="46511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6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230,00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5586144"/>
                  </a:ext>
                </a:extLst>
              </a:tr>
              <a:tr h="265779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10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19 435,44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913310"/>
                  </a:ext>
                </a:extLst>
              </a:tr>
              <a:tr h="265779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090409"/>
                  </a:ext>
                </a:extLst>
              </a:tr>
              <a:tr h="265779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77061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7447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2025-06-19T04:52:49Z</dcterms:created>
  <dcterms:modified xsi:type="dcterms:W3CDTF">2025-06-19T04:53:45Z</dcterms:modified>
</cp:coreProperties>
</file>