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0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8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13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8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74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6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9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2D61E-0A3E-41BE-8883-7D3C94D99B03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F9DE8-921D-4DC5-AB61-8BE8853C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0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858984"/>
              </p:ext>
            </p:extLst>
          </p:nvPr>
        </p:nvGraphicFramePr>
        <p:xfrm>
          <a:off x="813733" y="377504"/>
          <a:ext cx="10679185" cy="5799460"/>
        </p:xfrm>
        <a:graphic>
          <a:graphicData uri="http://schemas.openxmlformats.org/drawingml/2006/table">
            <a:tbl>
              <a:tblPr/>
              <a:tblGrid>
                <a:gridCol w="2135837">
                  <a:extLst>
                    <a:ext uri="{9D8B030D-6E8A-4147-A177-3AD203B41FA5}">
                      <a16:colId xmlns:a16="http://schemas.microsoft.com/office/drawing/2014/main" val="758660892"/>
                    </a:ext>
                  </a:extLst>
                </a:gridCol>
                <a:gridCol w="2135837">
                  <a:extLst>
                    <a:ext uri="{9D8B030D-6E8A-4147-A177-3AD203B41FA5}">
                      <a16:colId xmlns:a16="http://schemas.microsoft.com/office/drawing/2014/main" val="230986900"/>
                    </a:ext>
                  </a:extLst>
                </a:gridCol>
                <a:gridCol w="2135837">
                  <a:extLst>
                    <a:ext uri="{9D8B030D-6E8A-4147-A177-3AD203B41FA5}">
                      <a16:colId xmlns:a16="http://schemas.microsoft.com/office/drawing/2014/main" val="3795393158"/>
                    </a:ext>
                  </a:extLst>
                </a:gridCol>
                <a:gridCol w="2135837">
                  <a:extLst>
                    <a:ext uri="{9D8B030D-6E8A-4147-A177-3AD203B41FA5}">
                      <a16:colId xmlns:a16="http://schemas.microsoft.com/office/drawing/2014/main" val="427758"/>
                    </a:ext>
                  </a:extLst>
                </a:gridCol>
                <a:gridCol w="2135837">
                  <a:extLst>
                    <a:ext uri="{9D8B030D-6E8A-4147-A177-3AD203B41FA5}">
                      <a16:colId xmlns:a16="http://schemas.microsoft.com/office/drawing/2014/main" val="257943396"/>
                    </a:ext>
                  </a:extLst>
                </a:gridCol>
              </a:tblGrid>
              <a:tr h="2230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10599"/>
                  </a:ext>
                </a:extLst>
              </a:tr>
              <a:tr h="39034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16.06.2025 - 16.06.2025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624267"/>
                  </a:ext>
                </a:extLst>
              </a:tr>
              <a:tr h="22305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524916"/>
                  </a:ext>
                </a:extLst>
              </a:tr>
              <a:tr h="22305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15 372,76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490847"/>
                  </a:ext>
                </a:extLst>
              </a:tr>
              <a:tr h="39034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5 138,50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403246"/>
                  </a:ext>
                </a:extLst>
              </a:tr>
              <a:tr h="22305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36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20 511,26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902745"/>
                  </a:ext>
                </a:extLst>
              </a:tr>
              <a:tr h="223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14914"/>
                  </a:ext>
                </a:extLst>
              </a:tr>
              <a:tr h="223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723620"/>
                  </a:ext>
                </a:extLst>
              </a:tr>
              <a:tr h="223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355942"/>
                  </a:ext>
                </a:extLst>
              </a:tr>
              <a:tr h="223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501337"/>
                  </a:ext>
                </a:extLst>
              </a:tr>
              <a:tr h="2230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879854"/>
                  </a:ext>
                </a:extLst>
              </a:tr>
              <a:tr h="39034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</a:t>
                      </a:r>
                      <a:r>
                        <a:rPr lang="ru-RU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 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16.06.2025 - 16.06.2025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39439"/>
                  </a:ext>
                </a:extLst>
              </a:tr>
              <a:tr h="22305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88437"/>
                  </a:ext>
                </a:extLst>
              </a:tr>
              <a:tr h="22305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6 789,58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994927"/>
                  </a:ext>
                </a:extLst>
              </a:tr>
              <a:tr h="39034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5 138,50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235891"/>
                  </a:ext>
                </a:extLst>
              </a:tr>
              <a:tr h="22305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28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11 928,08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417084"/>
                  </a:ext>
                </a:extLst>
              </a:tr>
              <a:tr h="223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216920"/>
                  </a:ext>
                </a:extLst>
              </a:tr>
              <a:tr h="223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069037"/>
                  </a:ext>
                </a:extLst>
              </a:tr>
              <a:tr h="22305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</a:t>
                      </a:r>
                      <a:r>
                        <a:rPr lang="bg-BG" sz="800" dirty="0" smtClean="0">
                          <a:effectLst/>
                        </a:rPr>
                        <a:t>(</a:t>
                      </a:r>
                      <a:r>
                        <a:rPr lang="ru-RU" sz="800" smtClean="0">
                          <a:effectLst/>
                        </a:rPr>
                        <a:t>074******* </a:t>
                      </a:r>
                      <a:r>
                        <a:rPr lang="bg-BG" sz="80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16.06.2025 - 16.06.2025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906873"/>
                  </a:ext>
                </a:extLst>
              </a:tr>
              <a:tr h="22305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189427"/>
                  </a:ext>
                </a:extLst>
              </a:tr>
              <a:tr h="22305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8 583,18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468378"/>
                  </a:ext>
                </a:extLst>
              </a:tr>
              <a:tr h="22305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8 583,18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090373"/>
                  </a:ext>
                </a:extLst>
              </a:tr>
              <a:tr h="223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125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345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2025-06-17T05:05:16Z</dcterms:created>
  <dcterms:modified xsi:type="dcterms:W3CDTF">2025-06-17T05:06:17Z</dcterms:modified>
</cp:coreProperties>
</file>