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C23A6-0F12-494C-A5A4-7DCAC20A77A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FD8B6-F2E9-4532-A633-518535EB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28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C23A6-0F12-494C-A5A4-7DCAC20A77A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FD8B6-F2E9-4532-A633-518535EB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7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C23A6-0F12-494C-A5A4-7DCAC20A77A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FD8B6-F2E9-4532-A633-518535EB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02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C23A6-0F12-494C-A5A4-7DCAC20A77A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FD8B6-F2E9-4532-A633-518535EB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524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C23A6-0F12-494C-A5A4-7DCAC20A77A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FD8B6-F2E9-4532-A633-518535EB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53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C23A6-0F12-494C-A5A4-7DCAC20A77A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FD8B6-F2E9-4532-A633-518535EB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191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C23A6-0F12-494C-A5A4-7DCAC20A77A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FD8B6-F2E9-4532-A633-518535EB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410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C23A6-0F12-494C-A5A4-7DCAC20A77A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FD8B6-F2E9-4532-A633-518535EB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96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C23A6-0F12-494C-A5A4-7DCAC20A77A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FD8B6-F2E9-4532-A633-518535EB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54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C23A6-0F12-494C-A5A4-7DCAC20A77A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FD8B6-F2E9-4532-A633-518535EB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8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C23A6-0F12-494C-A5A4-7DCAC20A77A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FD8B6-F2E9-4532-A633-518535EB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9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C23A6-0F12-494C-A5A4-7DCAC20A77A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FD8B6-F2E9-4532-A633-518535EBF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16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3.06.2025&amp;date_to=13.06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139076"/>
              </p:ext>
            </p:extLst>
          </p:nvPr>
        </p:nvGraphicFramePr>
        <p:xfrm>
          <a:off x="1232450" y="938245"/>
          <a:ext cx="9724446" cy="4553283"/>
        </p:xfrm>
        <a:graphic>
          <a:graphicData uri="http://schemas.openxmlformats.org/drawingml/2006/table">
            <a:tbl>
              <a:tblPr/>
              <a:tblGrid>
                <a:gridCol w="1944889">
                  <a:extLst>
                    <a:ext uri="{9D8B030D-6E8A-4147-A177-3AD203B41FA5}">
                      <a16:colId xmlns:a16="http://schemas.microsoft.com/office/drawing/2014/main" val="2302901582"/>
                    </a:ext>
                  </a:extLst>
                </a:gridCol>
                <a:gridCol w="3225983">
                  <a:extLst>
                    <a:ext uri="{9D8B030D-6E8A-4147-A177-3AD203B41FA5}">
                      <a16:colId xmlns:a16="http://schemas.microsoft.com/office/drawing/2014/main" val="1627118183"/>
                    </a:ext>
                  </a:extLst>
                </a:gridCol>
                <a:gridCol w="1451052">
                  <a:extLst>
                    <a:ext uri="{9D8B030D-6E8A-4147-A177-3AD203B41FA5}">
                      <a16:colId xmlns:a16="http://schemas.microsoft.com/office/drawing/2014/main" val="2829621193"/>
                    </a:ext>
                  </a:extLst>
                </a:gridCol>
                <a:gridCol w="1157633">
                  <a:extLst>
                    <a:ext uri="{9D8B030D-6E8A-4147-A177-3AD203B41FA5}">
                      <a16:colId xmlns:a16="http://schemas.microsoft.com/office/drawing/2014/main" val="2170460085"/>
                    </a:ext>
                  </a:extLst>
                </a:gridCol>
                <a:gridCol w="1944889">
                  <a:extLst>
                    <a:ext uri="{9D8B030D-6E8A-4147-A177-3AD203B41FA5}">
                      <a16:colId xmlns:a16="http://schemas.microsoft.com/office/drawing/2014/main" val="1905435333"/>
                    </a:ext>
                  </a:extLst>
                </a:gridCol>
              </a:tblGrid>
              <a:tr h="179357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367197"/>
                  </a:ext>
                </a:extLst>
              </a:tr>
              <a:tr h="21388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13.06.2025 - 13.06.2025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688630"/>
                  </a:ext>
                </a:extLst>
              </a:tr>
              <a:tr h="17217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087406"/>
                  </a:ext>
                </a:extLst>
              </a:tr>
              <a:tr h="1721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13 506,16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561481"/>
                  </a:ext>
                </a:extLst>
              </a:tr>
              <a:tr h="31658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13 506,16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391360"/>
                  </a:ext>
                </a:extLst>
              </a:tr>
              <a:tr h="17217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785092"/>
                  </a:ext>
                </a:extLst>
              </a:tr>
              <a:tr h="17217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769555"/>
                  </a:ext>
                </a:extLst>
              </a:tr>
              <a:tr h="17217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49170"/>
                  </a:ext>
                </a:extLst>
              </a:tr>
              <a:tr h="21388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13.06.2025 - 13.06.2025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737655"/>
                  </a:ext>
                </a:extLst>
              </a:tr>
              <a:tr h="17217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521391"/>
                  </a:ext>
                </a:extLst>
              </a:tr>
              <a:tr h="1721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803889"/>
                  </a:ext>
                </a:extLst>
              </a:tr>
              <a:tr h="17217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435545"/>
                  </a:ext>
                </a:extLst>
              </a:tr>
              <a:tr h="21388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13.06.2025 - 13.06.2025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406617"/>
                  </a:ext>
                </a:extLst>
              </a:tr>
              <a:tr h="17217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342501"/>
                  </a:ext>
                </a:extLst>
              </a:tr>
              <a:tr h="1721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09589"/>
                  </a:ext>
                </a:extLst>
              </a:tr>
              <a:tr h="17217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094732"/>
                  </a:ext>
                </a:extLst>
              </a:tr>
              <a:tr h="17217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13.06.2025 - 13.06.2025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9469253"/>
                  </a:ext>
                </a:extLst>
              </a:tr>
              <a:tr h="17217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086014"/>
                  </a:ext>
                </a:extLst>
              </a:tr>
              <a:tr h="1721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978312"/>
                  </a:ext>
                </a:extLst>
              </a:tr>
              <a:tr h="17217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428372"/>
                  </a:ext>
                </a:extLst>
              </a:tr>
              <a:tr h="17217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13.06.2025 - 13.06.2025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391479"/>
                  </a:ext>
                </a:extLst>
              </a:tr>
              <a:tr h="17217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445640"/>
                  </a:ext>
                </a:extLst>
              </a:tr>
              <a:tr h="1721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13 506,16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284807"/>
                  </a:ext>
                </a:extLst>
              </a:tr>
              <a:tr h="31658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13 506,16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814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4584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160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2025-06-16T05:36:07Z</dcterms:created>
  <dcterms:modified xsi:type="dcterms:W3CDTF">2025-06-16T05:38:39Z</dcterms:modified>
</cp:coreProperties>
</file>