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07B4-918D-4420-8A67-03E84B66E44C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A3B7-77B6-4B48-990C-DFE976607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6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07B4-918D-4420-8A67-03E84B66E44C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A3B7-77B6-4B48-990C-DFE976607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72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07B4-918D-4420-8A67-03E84B66E44C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A3B7-77B6-4B48-990C-DFE976607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4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07B4-918D-4420-8A67-03E84B66E44C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A3B7-77B6-4B48-990C-DFE976607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0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07B4-918D-4420-8A67-03E84B66E44C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A3B7-77B6-4B48-990C-DFE976607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23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07B4-918D-4420-8A67-03E84B66E44C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A3B7-77B6-4B48-990C-DFE976607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8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07B4-918D-4420-8A67-03E84B66E44C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A3B7-77B6-4B48-990C-DFE976607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52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07B4-918D-4420-8A67-03E84B66E44C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A3B7-77B6-4B48-990C-DFE976607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0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07B4-918D-4420-8A67-03E84B66E44C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A3B7-77B6-4B48-990C-DFE976607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36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07B4-918D-4420-8A67-03E84B66E44C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A3B7-77B6-4B48-990C-DFE976607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28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07B4-918D-4420-8A67-03E84B66E44C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A3B7-77B6-4B48-990C-DFE976607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16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E07B4-918D-4420-8A67-03E84B66E44C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9A3B7-77B6-4B48-990C-DFE976607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7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656858"/>
              </p:ext>
            </p:extLst>
          </p:nvPr>
        </p:nvGraphicFramePr>
        <p:xfrm>
          <a:off x="906013" y="578840"/>
          <a:ext cx="10494625" cy="5666154"/>
        </p:xfrm>
        <a:graphic>
          <a:graphicData uri="http://schemas.openxmlformats.org/drawingml/2006/table">
            <a:tbl>
              <a:tblPr/>
              <a:tblGrid>
                <a:gridCol w="2098925">
                  <a:extLst>
                    <a:ext uri="{9D8B030D-6E8A-4147-A177-3AD203B41FA5}">
                      <a16:colId xmlns:a16="http://schemas.microsoft.com/office/drawing/2014/main" val="1818866922"/>
                    </a:ext>
                  </a:extLst>
                </a:gridCol>
                <a:gridCol w="2098925">
                  <a:extLst>
                    <a:ext uri="{9D8B030D-6E8A-4147-A177-3AD203B41FA5}">
                      <a16:colId xmlns:a16="http://schemas.microsoft.com/office/drawing/2014/main" val="1660508455"/>
                    </a:ext>
                  </a:extLst>
                </a:gridCol>
                <a:gridCol w="2098925">
                  <a:extLst>
                    <a:ext uri="{9D8B030D-6E8A-4147-A177-3AD203B41FA5}">
                      <a16:colId xmlns:a16="http://schemas.microsoft.com/office/drawing/2014/main" val="67319083"/>
                    </a:ext>
                  </a:extLst>
                </a:gridCol>
                <a:gridCol w="2098925">
                  <a:extLst>
                    <a:ext uri="{9D8B030D-6E8A-4147-A177-3AD203B41FA5}">
                      <a16:colId xmlns:a16="http://schemas.microsoft.com/office/drawing/2014/main" val="3317440303"/>
                    </a:ext>
                  </a:extLst>
                </a:gridCol>
                <a:gridCol w="2098925">
                  <a:extLst>
                    <a:ext uri="{9D8B030D-6E8A-4147-A177-3AD203B41FA5}">
                      <a16:colId xmlns:a16="http://schemas.microsoft.com/office/drawing/2014/main" val="790947225"/>
                    </a:ext>
                  </a:extLst>
                </a:gridCol>
              </a:tblGrid>
              <a:tr h="27950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384927"/>
                  </a:ext>
                </a:extLst>
              </a:tr>
              <a:tr h="491183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12.06.2025 - 12.06.2025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810855"/>
                  </a:ext>
                </a:extLst>
              </a:tr>
              <a:tr h="27950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Брой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190259"/>
                  </a:ext>
                </a:extLst>
              </a:tr>
              <a:tr h="27950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420,50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123930"/>
                  </a:ext>
                </a:extLst>
              </a:tr>
              <a:tr h="49118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384 000,00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520437"/>
                  </a:ext>
                </a:extLst>
              </a:tr>
              <a:tr h="27950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384 420,50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248605"/>
                  </a:ext>
                </a:extLst>
              </a:tr>
              <a:tr h="27950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444702"/>
                  </a:ext>
                </a:extLst>
              </a:tr>
              <a:tr h="27950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008497"/>
                  </a:ext>
                </a:extLst>
              </a:tr>
              <a:tr h="27950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885876"/>
                  </a:ext>
                </a:extLst>
              </a:tr>
              <a:tr h="27950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909534"/>
                  </a:ext>
                </a:extLst>
              </a:tr>
              <a:tr h="27950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348100"/>
                  </a:ext>
                </a:extLst>
              </a:tr>
              <a:tr h="279507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</a:t>
                      </a:r>
                      <a:r>
                        <a:rPr lang="ru-RU" sz="800" smtClean="0">
                          <a:effectLst/>
                        </a:rPr>
                        <a:t>******* </a:t>
                      </a:r>
                      <a:r>
                        <a:rPr lang="bg-BG" sz="800" smtClean="0">
                          <a:effectLst/>
                        </a:rPr>
                        <a:t>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12.06.2025 - 12.06.2025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177134"/>
                  </a:ext>
                </a:extLst>
              </a:tr>
              <a:tr h="27950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359898"/>
                  </a:ext>
                </a:extLst>
              </a:tr>
              <a:tr h="27950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420,50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324887"/>
                  </a:ext>
                </a:extLst>
              </a:tr>
              <a:tr h="49118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384 000,00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389670"/>
                  </a:ext>
                </a:extLst>
              </a:tr>
              <a:tr h="27950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384 420,50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660808"/>
                  </a:ext>
                </a:extLst>
              </a:tr>
              <a:tr h="27950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507076"/>
                  </a:ext>
                </a:extLst>
              </a:tr>
              <a:tr h="27950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950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549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2025-06-13T05:02:19Z</dcterms:created>
  <dcterms:modified xsi:type="dcterms:W3CDTF">2025-06-13T05:03:00Z</dcterms:modified>
</cp:coreProperties>
</file>