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BD48-A4A5-4688-AF3A-048842881D78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42FB-C27B-4E24-B3CA-A598F674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72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BD48-A4A5-4688-AF3A-048842881D78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42FB-C27B-4E24-B3CA-A598F674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77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BD48-A4A5-4688-AF3A-048842881D78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42FB-C27B-4E24-B3CA-A598F674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51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BD48-A4A5-4688-AF3A-048842881D78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42FB-C27B-4E24-B3CA-A598F674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23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BD48-A4A5-4688-AF3A-048842881D78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42FB-C27B-4E24-B3CA-A598F674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035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BD48-A4A5-4688-AF3A-048842881D78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42FB-C27B-4E24-B3CA-A598F674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49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BD48-A4A5-4688-AF3A-048842881D78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42FB-C27B-4E24-B3CA-A598F674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362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BD48-A4A5-4688-AF3A-048842881D78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42FB-C27B-4E24-B3CA-A598F674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47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BD48-A4A5-4688-AF3A-048842881D78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42FB-C27B-4E24-B3CA-A598F674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86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BD48-A4A5-4688-AF3A-048842881D78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42FB-C27B-4E24-B3CA-A598F674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88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BD48-A4A5-4688-AF3A-048842881D78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C42FB-C27B-4E24-B3CA-A598F674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462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DBD48-A4A5-4688-AF3A-048842881D78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C42FB-C27B-4E24-B3CA-A598F674ED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5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8635736"/>
              </p:ext>
            </p:extLst>
          </p:nvPr>
        </p:nvGraphicFramePr>
        <p:xfrm>
          <a:off x="1031848" y="503338"/>
          <a:ext cx="10310070" cy="5688316"/>
        </p:xfrm>
        <a:graphic>
          <a:graphicData uri="http://schemas.openxmlformats.org/drawingml/2006/table">
            <a:tbl>
              <a:tblPr/>
              <a:tblGrid>
                <a:gridCol w="2062014">
                  <a:extLst>
                    <a:ext uri="{9D8B030D-6E8A-4147-A177-3AD203B41FA5}">
                      <a16:colId xmlns:a16="http://schemas.microsoft.com/office/drawing/2014/main" val="4277766876"/>
                    </a:ext>
                  </a:extLst>
                </a:gridCol>
                <a:gridCol w="2062014">
                  <a:extLst>
                    <a:ext uri="{9D8B030D-6E8A-4147-A177-3AD203B41FA5}">
                      <a16:colId xmlns:a16="http://schemas.microsoft.com/office/drawing/2014/main" val="1858024313"/>
                    </a:ext>
                  </a:extLst>
                </a:gridCol>
                <a:gridCol w="2062014">
                  <a:extLst>
                    <a:ext uri="{9D8B030D-6E8A-4147-A177-3AD203B41FA5}">
                      <a16:colId xmlns:a16="http://schemas.microsoft.com/office/drawing/2014/main" val="2614511866"/>
                    </a:ext>
                  </a:extLst>
                </a:gridCol>
                <a:gridCol w="2062014">
                  <a:extLst>
                    <a:ext uri="{9D8B030D-6E8A-4147-A177-3AD203B41FA5}">
                      <a16:colId xmlns:a16="http://schemas.microsoft.com/office/drawing/2014/main" val="933133450"/>
                    </a:ext>
                  </a:extLst>
                </a:gridCol>
                <a:gridCol w="2062014">
                  <a:extLst>
                    <a:ext uri="{9D8B030D-6E8A-4147-A177-3AD203B41FA5}">
                      <a16:colId xmlns:a16="http://schemas.microsoft.com/office/drawing/2014/main" val="102407243"/>
                    </a:ext>
                  </a:extLst>
                </a:gridCol>
              </a:tblGrid>
              <a:tr h="21062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268687"/>
                  </a:ext>
                </a:extLst>
              </a:tr>
              <a:tr h="36893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11.06.2025 - 11.06.2025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910746"/>
                  </a:ext>
                </a:extLst>
              </a:tr>
              <a:tr h="21062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8800003"/>
                  </a:ext>
                </a:extLst>
              </a:tr>
              <a:tr h="21062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20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44 847,88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95729"/>
                  </a:ext>
                </a:extLst>
              </a:tr>
              <a:tr h="36893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235349"/>
                  </a:ext>
                </a:extLst>
              </a:tr>
              <a:tr h="21062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44 867,88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821"/>
                  </a:ext>
                </a:extLst>
              </a:tr>
              <a:tr h="2106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683794"/>
                  </a:ext>
                </a:extLst>
              </a:tr>
              <a:tr h="2106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516413"/>
                  </a:ext>
                </a:extLst>
              </a:tr>
              <a:tr h="2106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6682505"/>
                  </a:ext>
                </a:extLst>
              </a:tr>
              <a:tr h="2106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7453321"/>
                  </a:ext>
                </a:extLst>
              </a:tr>
              <a:tr h="210628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267594"/>
                  </a:ext>
                </a:extLst>
              </a:tr>
              <a:tr h="368939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-ЦУ ( </a:t>
                      </a:r>
                      <a:r>
                        <a:rPr lang="ru-RU" sz="800" dirty="0" smtClean="0">
                          <a:effectLst/>
                        </a:rPr>
                        <a:t>074</a:t>
                      </a:r>
                      <a:r>
                        <a:rPr lang="ru-RU" sz="800" dirty="0" smtClean="0">
                          <a:effectLst/>
                        </a:rPr>
                        <a:t>******* </a:t>
                      </a:r>
                      <a:r>
                        <a:rPr lang="ru-RU" sz="800" dirty="0" smtClean="0">
                          <a:effectLst/>
                        </a:rPr>
                        <a:t> 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11.06.2025 - 11.06.2025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0074615"/>
                  </a:ext>
                </a:extLst>
              </a:tr>
              <a:tr h="21062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1312842"/>
                  </a:ext>
                </a:extLst>
              </a:tr>
              <a:tr h="21062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1 530,91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113210"/>
                  </a:ext>
                </a:extLst>
              </a:tr>
              <a:tr h="36893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88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20,00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96053"/>
                  </a:ext>
                </a:extLst>
              </a:tr>
              <a:tr h="21062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12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1 550,91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7582440"/>
                  </a:ext>
                </a:extLst>
              </a:tr>
              <a:tr h="2106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6087406"/>
                  </a:ext>
                </a:extLst>
              </a:tr>
              <a:tr h="2106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7608573"/>
                  </a:ext>
                </a:extLst>
              </a:tr>
              <a:tr h="210628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</a:t>
                      </a:r>
                      <a:r>
                        <a:rPr lang="ru-RU" sz="800" smtClean="0">
                          <a:effectLst/>
                        </a:rPr>
                        <a:t>******* </a:t>
                      </a:r>
                      <a:r>
                        <a:rPr lang="bg-BG" sz="800" smtClean="0">
                          <a:effectLst/>
                        </a:rPr>
                        <a:t>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11.06.2025 - 11.06.2025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711185"/>
                  </a:ext>
                </a:extLst>
              </a:tr>
              <a:tr h="210628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184927"/>
                  </a:ext>
                </a:extLst>
              </a:tr>
              <a:tr h="210628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43 316,97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213840"/>
                  </a:ext>
                </a:extLst>
              </a:tr>
              <a:tr h="210628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9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43 316,97 лв.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7342131"/>
                  </a:ext>
                </a:extLst>
              </a:tr>
              <a:tr h="2106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959112"/>
                  </a:ext>
                </a:extLst>
              </a:tr>
              <a:tr h="210628">
                <a:tc gridSpan="5">
                  <a:txBody>
                    <a:bodyPr/>
                    <a:lstStyle/>
                    <a:p>
                      <a:pPr algn="ctr"/>
                      <a:r>
                        <a:rPr lang="en-US" sz="800" dirty="0"/>
                        <a:t> </a:t>
                      </a:r>
                    </a:p>
                  </a:txBody>
                  <a:tcPr marL="40290" marR="40290" marT="20145" marB="20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BF4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7429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6282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2025-06-12T04:55:30Z</dcterms:created>
  <dcterms:modified xsi:type="dcterms:W3CDTF">2025-06-12T04:56:12Z</dcterms:modified>
</cp:coreProperties>
</file>