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8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4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0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0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0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3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4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7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5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3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0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D7A39-539D-44FA-ADF9-FE637F378F2E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563D1-A438-4681-A8E7-DF097553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9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003475"/>
              </p:ext>
            </p:extLst>
          </p:nvPr>
        </p:nvGraphicFramePr>
        <p:xfrm>
          <a:off x="780175" y="687896"/>
          <a:ext cx="10779855" cy="5852092"/>
        </p:xfrm>
        <a:graphic>
          <a:graphicData uri="http://schemas.openxmlformats.org/drawingml/2006/table">
            <a:tbl>
              <a:tblPr/>
              <a:tblGrid>
                <a:gridCol w="2155971">
                  <a:extLst>
                    <a:ext uri="{9D8B030D-6E8A-4147-A177-3AD203B41FA5}">
                      <a16:colId xmlns:a16="http://schemas.microsoft.com/office/drawing/2014/main" val="1553565165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1986733862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1623383423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4199332104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2766735319"/>
                    </a:ext>
                  </a:extLst>
                </a:gridCol>
              </a:tblGrid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832895"/>
                  </a:ext>
                </a:extLst>
              </a:tr>
              <a:tr h="23008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09.06.2025 - 09.06.2025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48337"/>
                  </a:ext>
                </a:extLst>
              </a:tr>
              <a:tr h="13147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093149"/>
                  </a:ext>
                </a:extLst>
              </a:tr>
              <a:tr h="7231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52 903,46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473826"/>
                  </a:ext>
                </a:extLst>
              </a:tr>
              <a:tr h="1314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52 591,60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341914"/>
                  </a:ext>
                </a:extLst>
              </a:tr>
              <a:tr h="1314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100,00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104683"/>
                  </a:ext>
                </a:extLst>
              </a:tr>
              <a:tr h="23008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1 846,21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87702"/>
                  </a:ext>
                </a:extLst>
              </a:tr>
              <a:tr h="13147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28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107 441,27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938265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670731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599540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124999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220374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278840"/>
                  </a:ext>
                </a:extLst>
              </a:tr>
              <a:tr h="23008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</a:t>
                      </a:r>
                      <a:r>
                        <a:rPr lang="ru-RU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ru-RU" sz="800" dirty="0" smtClean="0">
                          <a:effectLst/>
                        </a:rPr>
                        <a:t>)</a:t>
                      </a:r>
                      <a:endParaRPr lang="ru-RU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09.06.2025 - 09.06.2025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495790"/>
                  </a:ext>
                </a:extLst>
              </a:tr>
              <a:tr h="13147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731098"/>
                  </a:ext>
                </a:extLst>
              </a:tr>
              <a:tr h="7231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>
                          <a:effectLst/>
                        </a:rPr>
                        <a:t>изплащане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52 903,46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28565"/>
                  </a:ext>
                </a:extLst>
              </a:tr>
              <a:tr h="1314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2 591,60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427818"/>
                  </a:ext>
                </a:extLst>
              </a:tr>
              <a:tr h="1314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100,00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4871"/>
                  </a:ext>
                </a:extLst>
              </a:tr>
              <a:tr h="23008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1 445,26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501"/>
                  </a:ext>
                </a:extLst>
              </a:tr>
              <a:tr h="13147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26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57 040,32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18968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767424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524606"/>
                  </a:ext>
                </a:extLst>
              </a:tr>
              <a:tr h="131475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</a:t>
                      </a:r>
                      <a:r>
                        <a:rPr lang="bg-BG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bg-BG" sz="800" dirty="0" smtClean="0">
                          <a:effectLst/>
                        </a:rPr>
                        <a:t>)</a:t>
                      </a:r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09.06.2025 - 09.06.2025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892445"/>
                  </a:ext>
                </a:extLst>
              </a:tr>
              <a:tr h="131475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413854"/>
                  </a:ext>
                </a:extLst>
              </a:tr>
              <a:tr h="1314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50 000,00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375481"/>
                  </a:ext>
                </a:extLst>
              </a:tr>
              <a:tr h="23008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400,95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22237"/>
                  </a:ext>
                </a:extLst>
              </a:tr>
              <a:tr h="13147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50 400,95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561549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315501"/>
                  </a:ext>
                </a:extLst>
              </a:tr>
              <a:tr h="1314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482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76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184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2025-06-10T05:06:29Z</dcterms:created>
  <dcterms:modified xsi:type="dcterms:W3CDTF">2025-06-10T05:07:52Z</dcterms:modified>
</cp:coreProperties>
</file>