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4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2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9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9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5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6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7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7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1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3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ECF41-6657-4DCF-B7FD-CB8C81CB904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A335A-2A54-44E1-9F19-1C5874CAE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0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053374"/>
              </p:ext>
            </p:extLst>
          </p:nvPr>
        </p:nvGraphicFramePr>
        <p:xfrm>
          <a:off x="771784" y="511730"/>
          <a:ext cx="10695965" cy="5793752"/>
        </p:xfrm>
        <a:graphic>
          <a:graphicData uri="http://schemas.openxmlformats.org/drawingml/2006/table">
            <a:tbl>
              <a:tblPr/>
              <a:tblGrid>
                <a:gridCol w="2139193">
                  <a:extLst>
                    <a:ext uri="{9D8B030D-6E8A-4147-A177-3AD203B41FA5}">
                      <a16:colId xmlns:a16="http://schemas.microsoft.com/office/drawing/2014/main" val="845681336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178653656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3200590366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1652254451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3625239431"/>
                    </a:ext>
                  </a:extLst>
                </a:gridCol>
              </a:tblGrid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543546"/>
                  </a:ext>
                </a:extLst>
              </a:tr>
              <a:tr h="249412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05.06.2025 - 05.06.2025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70746"/>
                  </a:ext>
                </a:extLst>
              </a:tr>
              <a:tr h="14252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9671"/>
                  </a:ext>
                </a:extLst>
              </a:tr>
              <a:tr h="7838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253,24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438608"/>
                  </a:ext>
                </a:extLst>
              </a:tr>
              <a:tr h="14252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36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39 502,99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67485"/>
                  </a:ext>
                </a:extLst>
              </a:tr>
              <a:tr h="24941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7 752,50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577807"/>
                  </a:ext>
                </a:extLst>
              </a:tr>
              <a:tr h="14252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54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47 508,73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16409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625386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759384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586498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75997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011482"/>
                  </a:ext>
                </a:extLst>
              </a:tr>
              <a:tr h="249412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</a:t>
                      </a:r>
                      <a:r>
                        <a:rPr lang="ru-RU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05.06.2025 - 05.06.2025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54586"/>
                  </a:ext>
                </a:extLst>
              </a:tr>
              <a:tr h="14252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08762"/>
                  </a:ext>
                </a:extLst>
              </a:tr>
              <a:tr h="14252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18 761,79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929729"/>
                  </a:ext>
                </a:extLst>
              </a:tr>
              <a:tr h="24941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2 478,90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953090"/>
                  </a:ext>
                </a:extLst>
              </a:tr>
              <a:tr h="14252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21 240,69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271847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552279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234616"/>
                  </a:ext>
                </a:extLst>
              </a:tr>
              <a:tr h="142522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</a:t>
                      </a:r>
                      <a:r>
                        <a:rPr lang="bg-BG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bg-BG" sz="80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05.06.2025 - 05.06.2025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34260"/>
                  </a:ext>
                </a:extLst>
              </a:tr>
              <a:tr h="14252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105549"/>
                  </a:ext>
                </a:extLst>
              </a:tr>
              <a:tr h="7838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253,24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715985"/>
                  </a:ext>
                </a:extLst>
              </a:tr>
              <a:tr h="14252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20 741,20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449659"/>
                  </a:ext>
                </a:extLst>
              </a:tr>
              <a:tr h="24941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5 273,60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753393"/>
                  </a:ext>
                </a:extLst>
              </a:tr>
              <a:tr h="14252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26 268,04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174280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414"/>
                  </a:ext>
                </a:extLst>
              </a:tr>
              <a:tr h="1425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91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9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2025-06-06T05:01:49Z</dcterms:created>
  <dcterms:modified xsi:type="dcterms:W3CDTF">2025-06-06T05:02:47Z</dcterms:modified>
</cp:coreProperties>
</file>