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3089-BA5D-4685-BFC8-22729869140E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B5A5-7CB0-4B8D-B39B-8B81E1A28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1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3089-BA5D-4685-BFC8-22729869140E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B5A5-7CB0-4B8D-B39B-8B81E1A28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38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3089-BA5D-4685-BFC8-22729869140E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B5A5-7CB0-4B8D-B39B-8B81E1A28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66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3089-BA5D-4685-BFC8-22729869140E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B5A5-7CB0-4B8D-B39B-8B81E1A28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14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3089-BA5D-4685-BFC8-22729869140E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B5A5-7CB0-4B8D-B39B-8B81E1A28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71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3089-BA5D-4685-BFC8-22729869140E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B5A5-7CB0-4B8D-B39B-8B81E1A28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47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3089-BA5D-4685-BFC8-22729869140E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B5A5-7CB0-4B8D-B39B-8B81E1A28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8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3089-BA5D-4685-BFC8-22729869140E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B5A5-7CB0-4B8D-B39B-8B81E1A28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37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3089-BA5D-4685-BFC8-22729869140E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B5A5-7CB0-4B8D-B39B-8B81E1A28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415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3089-BA5D-4685-BFC8-22729869140E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B5A5-7CB0-4B8D-B39B-8B81E1A28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81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83089-BA5D-4685-BFC8-22729869140E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5B5A5-7CB0-4B8D-B39B-8B81E1A28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08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83089-BA5D-4685-BFC8-22729869140E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5B5A5-7CB0-4B8D-B39B-8B81E1A281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28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608279"/>
              </p:ext>
            </p:extLst>
          </p:nvPr>
        </p:nvGraphicFramePr>
        <p:xfrm>
          <a:off x="1090570" y="528518"/>
          <a:ext cx="10628850" cy="5651343"/>
        </p:xfrm>
        <a:graphic>
          <a:graphicData uri="http://schemas.openxmlformats.org/drawingml/2006/table">
            <a:tbl>
              <a:tblPr/>
              <a:tblGrid>
                <a:gridCol w="2125770">
                  <a:extLst>
                    <a:ext uri="{9D8B030D-6E8A-4147-A177-3AD203B41FA5}">
                      <a16:colId xmlns:a16="http://schemas.microsoft.com/office/drawing/2014/main" val="3156506861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3634318090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429184533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1489497350"/>
                    </a:ext>
                  </a:extLst>
                </a:gridCol>
                <a:gridCol w="2125770">
                  <a:extLst>
                    <a:ext uri="{9D8B030D-6E8A-4147-A177-3AD203B41FA5}">
                      <a16:colId xmlns:a16="http://schemas.microsoft.com/office/drawing/2014/main" val="2313225447"/>
                    </a:ext>
                  </a:extLst>
                </a:gridCol>
              </a:tblGrid>
              <a:tr h="15806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4104648"/>
                  </a:ext>
                </a:extLst>
              </a:tr>
              <a:tr h="27666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03.06.2025 - 03.06.2025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412765"/>
                  </a:ext>
                </a:extLst>
              </a:tr>
              <a:tr h="15806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331808"/>
                  </a:ext>
                </a:extLst>
              </a:tr>
              <a:tr h="1580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15 090,61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715046"/>
                  </a:ext>
                </a:extLst>
              </a:tr>
              <a:tr h="2766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17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115 000,56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597827"/>
                  </a:ext>
                </a:extLst>
              </a:tr>
              <a:tr h="2766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89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Друго финансиране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1739187"/>
                  </a:ext>
                </a:extLst>
              </a:tr>
              <a:tr h="2766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операции в БНБ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-20,00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7139304"/>
                  </a:ext>
                </a:extLst>
              </a:tr>
              <a:tr h="15806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28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130 071,17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164236"/>
                  </a:ext>
                </a:extLst>
              </a:tr>
              <a:tr h="15806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235854"/>
                  </a:ext>
                </a:extLst>
              </a:tr>
              <a:tr h="15806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2094257"/>
                  </a:ext>
                </a:extLst>
              </a:tr>
              <a:tr h="15806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775962"/>
                  </a:ext>
                </a:extLst>
              </a:tr>
              <a:tr h="15806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368366"/>
                  </a:ext>
                </a:extLst>
              </a:tr>
              <a:tr h="158067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323098"/>
                  </a:ext>
                </a:extLst>
              </a:tr>
              <a:tr h="276667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</a:t>
                      </a:r>
                      <a:r>
                        <a:rPr lang="ru-RU" sz="800" dirty="0" smtClean="0">
                          <a:effectLst/>
                        </a:rPr>
                        <a:t>(</a:t>
                      </a:r>
                      <a:r>
                        <a:rPr lang="ru-RU" sz="800" dirty="0" smtClean="0">
                          <a:effectLst/>
                        </a:rPr>
                        <a:t>074******* </a:t>
                      </a:r>
                      <a:r>
                        <a:rPr lang="ru-RU" sz="800" dirty="0" smtClean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03.06.2025 - 03.06.2025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206214"/>
                  </a:ext>
                </a:extLst>
              </a:tr>
              <a:tr h="15806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2208361"/>
                  </a:ext>
                </a:extLst>
              </a:tr>
              <a:tr h="1580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1 956,14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003189"/>
                  </a:ext>
                </a:extLst>
              </a:tr>
              <a:tr h="2766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16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8 000,56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745921"/>
                  </a:ext>
                </a:extLst>
              </a:tr>
              <a:tr h="2766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89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Друго финансиране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535273"/>
                  </a:ext>
                </a:extLst>
              </a:tr>
              <a:tr h="2766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98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операции в БНБ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-20,00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2963112"/>
                  </a:ext>
                </a:extLst>
              </a:tr>
              <a:tr h="15806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23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9 936,70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245782"/>
                  </a:ext>
                </a:extLst>
              </a:tr>
              <a:tr h="15806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155040"/>
                  </a:ext>
                </a:extLst>
              </a:tr>
              <a:tr h="15806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5517706"/>
                  </a:ext>
                </a:extLst>
              </a:tr>
              <a:tr h="158067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</a:t>
                      </a:r>
                      <a:r>
                        <a:rPr lang="ru-RU" sz="800" dirty="0" smtClean="0">
                          <a:effectLst/>
                        </a:rPr>
                        <a:t>******* </a:t>
                      </a:r>
                      <a:r>
                        <a:rPr lang="bg-BG" sz="800" dirty="0" smtClean="0">
                          <a:effectLst/>
                        </a:rPr>
                        <a:t>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03.06.2025 - 03.06.2025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771394"/>
                  </a:ext>
                </a:extLst>
              </a:tr>
              <a:tr h="158067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007227"/>
                  </a:ext>
                </a:extLst>
              </a:tr>
              <a:tr h="1580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4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13 134,47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89050"/>
                  </a:ext>
                </a:extLst>
              </a:tr>
              <a:tr h="276667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107 000,00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3889645"/>
                  </a:ext>
                </a:extLst>
              </a:tr>
              <a:tr h="158067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120 134,47 лв.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574720"/>
                  </a:ext>
                </a:extLst>
              </a:tr>
              <a:tr h="158067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418470"/>
                  </a:ext>
                </a:extLst>
              </a:tr>
              <a:tr h="158067">
                <a:tc gridSpan="5">
                  <a:txBody>
                    <a:bodyPr/>
                    <a:lstStyle/>
                    <a:p>
                      <a:pPr algn="ctr"/>
                      <a:r>
                        <a:rPr lang="en-US" sz="600" dirty="0"/>
                        <a:t> </a:t>
                      </a:r>
                    </a:p>
                  </a:txBody>
                  <a:tcPr marL="30429" marR="30429" marT="15214" marB="1521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8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547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2644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167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2025-06-04T04:53:00Z</dcterms:created>
  <dcterms:modified xsi:type="dcterms:W3CDTF">2025-06-04T04:54:06Z</dcterms:modified>
</cp:coreProperties>
</file>