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1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8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6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8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1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8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3089-BA5D-4685-BFC8-22729869140E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B5A5-7CB0-4B8D-B39B-8B81E1A28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08279"/>
              </p:ext>
            </p:extLst>
          </p:nvPr>
        </p:nvGraphicFramePr>
        <p:xfrm>
          <a:off x="1090570" y="528518"/>
          <a:ext cx="10628850" cy="5651343"/>
        </p:xfrm>
        <a:graphic>
          <a:graphicData uri="http://schemas.openxmlformats.org/drawingml/2006/table">
            <a:tbl>
              <a:tblPr/>
              <a:tblGrid>
                <a:gridCol w="2125770">
                  <a:extLst>
                    <a:ext uri="{9D8B030D-6E8A-4147-A177-3AD203B41FA5}">
                      <a16:colId xmlns:a16="http://schemas.microsoft.com/office/drawing/2014/main" val="3156506861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3634318090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429184533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1489497350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313225447"/>
                    </a:ext>
                  </a:extLst>
                </a:gridCol>
              </a:tblGrid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104648"/>
                  </a:ext>
                </a:extLst>
              </a:tr>
              <a:tr h="2766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03.06.2025 - 03.06.2025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12765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31808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15 090,61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715046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115 000,56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597827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89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Друго финансиране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739187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операции в БНБ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39304"/>
                  </a:ext>
                </a:extLst>
              </a:tr>
              <a:tr h="15806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130 071,17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64236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235854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094257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75962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8366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323098"/>
                  </a:ext>
                </a:extLst>
              </a:tr>
              <a:tr h="2766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</a:t>
                      </a:r>
                      <a:r>
                        <a:rPr lang="ru-RU" sz="800" dirty="0" smtClean="0">
                          <a:effectLst/>
                        </a:rPr>
                        <a:t>(</a:t>
                      </a:r>
                      <a:r>
                        <a:rPr lang="ru-RU" sz="800" dirty="0" smtClean="0">
                          <a:effectLst/>
                        </a:rPr>
                        <a:t>074******* 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03.06.2025 - 03.06.2025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206214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08361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1 956,14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03189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8 000,56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45921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89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Друго финансиране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35273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операции в БНБ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63112"/>
                  </a:ext>
                </a:extLst>
              </a:tr>
              <a:tr h="15806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9 936,70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45782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55040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517706"/>
                  </a:ext>
                </a:extLst>
              </a:tr>
              <a:tr h="15806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</a:t>
                      </a:r>
                      <a:r>
                        <a:rPr lang="ru-RU" sz="800" dirty="0" smtClean="0">
                          <a:effectLst/>
                        </a:rPr>
                        <a:t>******* </a:t>
                      </a:r>
                      <a:r>
                        <a:rPr lang="bg-BG" sz="800" dirty="0" smtClean="0">
                          <a:effectLst/>
                        </a:rPr>
                        <a:t>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03.06.2025 - 03.06.2025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771394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007227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13 134,47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89050"/>
                  </a:ext>
                </a:extLst>
              </a:tr>
              <a:tr h="2766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107 000,00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89645"/>
                  </a:ext>
                </a:extLst>
              </a:tr>
              <a:tr h="15806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120 134,47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574720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418470"/>
                  </a:ext>
                </a:extLst>
              </a:tr>
              <a:tr h="1580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4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64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2025-06-04T04:53:00Z</dcterms:created>
  <dcterms:modified xsi:type="dcterms:W3CDTF">2025-06-04T04:54:06Z</dcterms:modified>
</cp:coreProperties>
</file>