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91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1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4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6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2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7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0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8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9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BEDDC-7B44-4697-A57D-B46938AF3D3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70DAE-0EF7-48B8-8175-72A17D9DD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973181"/>
              </p:ext>
            </p:extLst>
          </p:nvPr>
        </p:nvGraphicFramePr>
        <p:xfrm>
          <a:off x="922790" y="461389"/>
          <a:ext cx="10628850" cy="5715575"/>
        </p:xfrm>
        <a:graphic>
          <a:graphicData uri="http://schemas.openxmlformats.org/drawingml/2006/table">
            <a:tbl>
              <a:tblPr/>
              <a:tblGrid>
                <a:gridCol w="2125770">
                  <a:extLst>
                    <a:ext uri="{9D8B030D-6E8A-4147-A177-3AD203B41FA5}">
                      <a16:colId xmlns:a16="http://schemas.microsoft.com/office/drawing/2014/main" val="2059321299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3032059958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575119586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1650305495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612033458"/>
                    </a:ext>
                  </a:extLst>
                </a:gridCol>
              </a:tblGrid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882659"/>
                  </a:ext>
                </a:extLst>
              </a:tr>
              <a:tr h="34790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 ( 074******* 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02.06.2025 - 02.06.2025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85319"/>
                  </a:ext>
                </a:extLst>
              </a:tr>
              <a:tr h="198803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93684"/>
                  </a:ext>
                </a:extLst>
              </a:tr>
              <a:tr h="19880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31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42 714,25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79821"/>
                  </a:ext>
                </a:extLst>
              </a:tr>
              <a:tr h="34790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8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184 223,59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942230"/>
                  </a:ext>
                </a:extLst>
              </a:tr>
              <a:tr h="198803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39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226 937,84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240360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731987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34260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306087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527222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305018"/>
                  </a:ext>
                </a:extLst>
              </a:tr>
              <a:tr h="34790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-ЦУ </a:t>
                      </a:r>
                      <a:r>
                        <a:rPr lang="ru-RU" sz="700" dirty="0" smtClean="0">
                          <a:effectLst/>
                        </a:rPr>
                        <a:t>( 074******* )</a:t>
                      </a:r>
                      <a:endParaRPr lang="ru-RU" sz="7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02.06.2025 - 02.06.2025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009424"/>
                  </a:ext>
                </a:extLst>
              </a:tr>
              <a:tr h="198803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553525"/>
                  </a:ext>
                </a:extLst>
              </a:tr>
              <a:tr h="19880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11 234,97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148673"/>
                  </a:ext>
                </a:extLst>
              </a:tr>
              <a:tr h="34790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80,00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056020"/>
                  </a:ext>
                </a:extLst>
              </a:tr>
              <a:tr h="198803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26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11 314,97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486412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727604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012905"/>
                  </a:ext>
                </a:extLst>
              </a:tr>
              <a:tr h="198803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ИАНМСП </a:t>
                      </a:r>
                      <a:r>
                        <a:rPr lang="ru-RU" sz="700" smtClean="0">
                          <a:effectLst/>
                        </a:rPr>
                        <a:t>( 074******* )</a:t>
                      </a:r>
                      <a:endParaRPr lang="ru-RU" sz="7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02.06.2025 - 02.06.2025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408569"/>
                  </a:ext>
                </a:extLst>
              </a:tr>
              <a:tr h="198803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724464"/>
                  </a:ext>
                </a:extLst>
              </a:tr>
              <a:tr h="19880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9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31 479,28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33039"/>
                  </a:ext>
                </a:extLst>
              </a:tr>
              <a:tr h="34790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184 143,59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737096"/>
                  </a:ext>
                </a:extLst>
              </a:tr>
              <a:tr h="198803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215 622,87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660863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747623"/>
                  </a:ext>
                </a:extLst>
              </a:tr>
              <a:tr h="198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684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560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2025-06-03T05:07:21Z</dcterms:created>
  <dcterms:modified xsi:type="dcterms:W3CDTF">2025-06-03T05:08:34Z</dcterms:modified>
</cp:coreProperties>
</file>