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1AFB-50FA-43CA-AECC-7B70DF5175FD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8E0D-02E4-42BB-AF62-1F3AC1F38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9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1AFB-50FA-43CA-AECC-7B70DF5175FD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8E0D-02E4-42BB-AF62-1F3AC1F38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0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1AFB-50FA-43CA-AECC-7B70DF5175FD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8E0D-02E4-42BB-AF62-1F3AC1F38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8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1AFB-50FA-43CA-AECC-7B70DF5175FD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8E0D-02E4-42BB-AF62-1F3AC1F38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37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1AFB-50FA-43CA-AECC-7B70DF5175FD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8E0D-02E4-42BB-AF62-1F3AC1F38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8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1AFB-50FA-43CA-AECC-7B70DF5175FD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8E0D-02E4-42BB-AF62-1F3AC1F38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6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1AFB-50FA-43CA-AECC-7B70DF5175FD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8E0D-02E4-42BB-AF62-1F3AC1F38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4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1AFB-50FA-43CA-AECC-7B70DF5175FD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8E0D-02E4-42BB-AF62-1F3AC1F38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7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1AFB-50FA-43CA-AECC-7B70DF5175FD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8E0D-02E4-42BB-AF62-1F3AC1F38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4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1AFB-50FA-43CA-AECC-7B70DF5175FD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8E0D-02E4-42BB-AF62-1F3AC1F38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C1AFB-50FA-43CA-AECC-7B70DF5175FD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38E0D-02E4-42BB-AF62-1F3AC1F38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0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C1AFB-50FA-43CA-AECC-7B70DF5175FD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38E0D-02E4-42BB-AF62-1F3AC1F38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0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9.05.2025&amp;date_to=29.05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320561"/>
              </p:ext>
            </p:extLst>
          </p:nvPr>
        </p:nvGraphicFramePr>
        <p:xfrm>
          <a:off x="1073427" y="747422"/>
          <a:ext cx="9732396" cy="5194524"/>
        </p:xfrm>
        <a:graphic>
          <a:graphicData uri="http://schemas.openxmlformats.org/drawingml/2006/table">
            <a:tbl>
              <a:tblPr/>
              <a:tblGrid>
                <a:gridCol w="1946479">
                  <a:extLst>
                    <a:ext uri="{9D8B030D-6E8A-4147-A177-3AD203B41FA5}">
                      <a16:colId xmlns:a16="http://schemas.microsoft.com/office/drawing/2014/main" val="2373530074"/>
                    </a:ext>
                  </a:extLst>
                </a:gridCol>
                <a:gridCol w="3892958">
                  <a:extLst>
                    <a:ext uri="{9D8B030D-6E8A-4147-A177-3AD203B41FA5}">
                      <a16:colId xmlns:a16="http://schemas.microsoft.com/office/drawing/2014/main" val="1787486614"/>
                    </a:ext>
                  </a:extLst>
                </a:gridCol>
                <a:gridCol w="1116705">
                  <a:extLst>
                    <a:ext uri="{9D8B030D-6E8A-4147-A177-3AD203B41FA5}">
                      <a16:colId xmlns:a16="http://schemas.microsoft.com/office/drawing/2014/main" val="832674736"/>
                    </a:ext>
                  </a:extLst>
                </a:gridCol>
                <a:gridCol w="829775">
                  <a:extLst>
                    <a:ext uri="{9D8B030D-6E8A-4147-A177-3AD203B41FA5}">
                      <a16:colId xmlns:a16="http://schemas.microsoft.com/office/drawing/2014/main" val="2655658365"/>
                    </a:ext>
                  </a:extLst>
                </a:gridCol>
                <a:gridCol w="1946479">
                  <a:extLst>
                    <a:ext uri="{9D8B030D-6E8A-4147-A177-3AD203B41FA5}">
                      <a16:colId xmlns:a16="http://schemas.microsoft.com/office/drawing/2014/main" val="3839501759"/>
                    </a:ext>
                  </a:extLst>
                </a:gridCol>
              </a:tblGrid>
              <a:tr h="1555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379695"/>
                  </a:ext>
                </a:extLst>
              </a:tr>
              <a:tr h="19347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29.05.2025 - 29.05.2025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701051"/>
                  </a:ext>
                </a:extLst>
              </a:tr>
              <a:tr h="15556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089060"/>
                  </a:ext>
                </a:extLst>
              </a:tr>
              <a:tr h="15556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70 556,40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945795"/>
                  </a:ext>
                </a:extLst>
              </a:tr>
              <a:tr h="28936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61 757,99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421016"/>
                  </a:ext>
                </a:extLst>
              </a:tr>
              <a:tr h="15556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8 663,20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619259"/>
                  </a:ext>
                </a:extLst>
              </a:tr>
              <a:tr h="15556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135,21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970361"/>
                  </a:ext>
                </a:extLst>
              </a:tr>
              <a:tr h="15556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023655"/>
                  </a:ext>
                </a:extLst>
              </a:tr>
              <a:tr h="15556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330741"/>
                  </a:ext>
                </a:extLst>
              </a:tr>
              <a:tr h="1555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04240"/>
                  </a:ext>
                </a:extLst>
              </a:tr>
              <a:tr h="19347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29.05.2025 - 29.05.2025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141095"/>
                  </a:ext>
                </a:extLst>
              </a:tr>
              <a:tr h="15556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672329"/>
                  </a:ext>
                </a:extLst>
              </a:tr>
              <a:tr h="1555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416717"/>
                  </a:ext>
                </a:extLst>
              </a:tr>
              <a:tr h="15556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011048"/>
                  </a:ext>
                </a:extLst>
              </a:tr>
              <a:tr h="19347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29.05.2025 - 29.05.2025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936123"/>
                  </a:ext>
                </a:extLst>
              </a:tr>
              <a:tr h="15556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665203"/>
                  </a:ext>
                </a:extLst>
              </a:tr>
              <a:tr h="1555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3 214,01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214505"/>
                  </a:ext>
                </a:extLst>
              </a:tr>
              <a:tr h="1555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3 078,80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611038"/>
                  </a:ext>
                </a:extLst>
              </a:tr>
              <a:tr h="19347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135,21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015922"/>
                  </a:ext>
                </a:extLst>
              </a:tr>
              <a:tr h="15556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6253"/>
                  </a:ext>
                </a:extLst>
              </a:tr>
              <a:tr h="15556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29.05.2025 - 29.05.2025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69482"/>
                  </a:ext>
                </a:extLst>
              </a:tr>
              <a:tr h="15556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004530"/>
                  </a:ext>
                </a:extLst>
              </a:tr>
              <a:tr h="1555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64 076,85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847087"/>
                  </a:ext>
                </a:extLst>
              </a:tr>
              <a:tr h="2893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61 757,99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25911"/>
                  </a:ext>
                </a:extLst>
              </a:tr>
              <a:tr h="1555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2 318,86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252986"/>
                  </a:ext>
                </a:extLst>
              </a:tr>
              <a:tr h="15556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754798"/>
                  </a:ext>
                </a:extLst>
              </a:tr>
              <a:tr h="15556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29.05.2025 - 29.05.2025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719450"/>
                  </a:ext>
                </a:extLst>
              </a:tr>
              <a:tr h="15556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608"/>
                  </a:ext>
                </a:extLst>
              </a:tr>
              <a:tr h="1555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3 265,54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003324"/>
                  </a:ext>
                </a:extLst>
              </a:tr>
              <a:tr h="1555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3 265,54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261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216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231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2025-05-30T05:25:11Z</dcterms:created>
  <dcterms:modified xsi:type="dcterms:W3CDTF">2025-05-30T05:28:26Z</dcterms:modified>
</cp:coreProperties>
</file>