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BF0A-25F5-4BB0-9ED3-669C02F0C79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C3A1-23DE-4944-9F22-184CA7AE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36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BF0A-25F5-4BB0-9ED3-669C02F0C79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C3A1-23DE-4944-9F22-184CA7AE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9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BF0A-25F5-4BB0-9ED3-669C02F0C79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C3A1-23DE-4944-9F22-184CA7AE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2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BF0A-25F5-4BB0-9ED3-669C02F0C79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C3A1-23DE-4944-9F22-184CA7AE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7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BF0A-25F5-4BB0-9ED3-669C02F0C79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C3A1-23DE-4944-9F22-184CA7AE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2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BF0A-25F5-4BB0-9ED3-669C02F0C79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C3A1-23DE-4944-9F22-184CA7AE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9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BF0A-25F5-4BB0-9ED3-669C02F0C79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C3A1-23DE-4944-9F22-184CA7AE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9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BF0A-25F5-4BB0-9ED3-669C02F0C79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C3A1-23DE-4944-9F22-184CA7AE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01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BF0A-25F5-4BB0-9ED3-669C02F0C79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C3A1-23DE-4944-9F22-184CA7AE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12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BF0A-25F5-4BB0-9ED3-669C02F0C79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C3A1-23DE-4944-9F22-184CA7AE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9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BF0A-25F5-4BB0-9ED3-669C02F0C79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C3A1-23DE-4944-9F22-184CA7AE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95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5BF0A-25F5-4BB0-9ED3-669C02F0C79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9C3A1-23DE-4944-9F22-184CA7AE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9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818037"/>
              </p:ext>
            </p:extLst>
          </p:nvPr>
        </p:nvGraphicFramePr>
        <p:xfrm>
          <a:off x="746623" y="805342"/>
          <a:ext cx="10402345" cy="5439657"/>
        </p:xfrm>
        <a:graphic>
          <a:graphicData uri="http://schemas.openxmlformats.org/drawingml/2006/table">
            <a:tbl>
              <a:tblPr/>
              <a:tblGrid>
                <a:gridCol w="2080469">
                  <a:extLst>
                    <a:ext uri="{9D8B030D-6E8A-4147-A177-3AD203B41FA5}">
                      <a16:colId xmlns:a16="http://schemas.microsoft.com/office/drawing/2014/main" val="2077834123"/>
                    </a:ext>
                  </a:extLst>
                </a:gridCol>
                <a:gridCol w="2080469">
                  <a:extLst>
                    <a:ext uri="{9D8B030D-6E8A-4147-A177-3AD203B41FA5}">
                      <a16:colId xmlns:a16="http://schemas.microsoft.com/office/drawing/2014/main" val="4267734717"/>
                    </a:ext>
                  </a:extLst>
                </a:gridCol>
                <a:gridCol w="2080469">
                  <a:extLst>
                    <a:ext uri="{9D8B030D-6E8A-4147-A177-3AD203B41FA5}">
                      <a16:colId xmlns:a16="http://schemas.microsoft.com/office/drawing/2014/main" val="1261539458"/>
                    </a:ext>
                  </a:extLst>
                </a:gridCol>
                <a:gridCol w="2080469">
                  <a:extLst>
                    <a:ext uri="{9D8B030D-6E8A-4147-A177-3AD203B41FA5}">
                      <a16:colId xmlns:a16="http://schemas.microsoft.com/office/drawing/2014/main" val="3627354636"/>
                    </a:ext>
                  </a:extLst>
                </a:gridCol>
                <a:gridCol w="2080469">
                  <a:extLst>
                    <a:ext uri="{9D8B030D-6E8A-4147-A177-3AD203B41FA5}">
                      <a16:colId xmlns:a16="http://schemas.microsoft.com/office/drawing/2014/main" val="1725038156"/>
                    </a:ext>
                  </a:extLst>
                </a:gridCol>
              </a:tblGrid>
              <a:tr h="26833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928093"/>
                  </a:ext>
                </a:extLst>
              </a:tr>
              <a:tr h="47154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28.05.2025 - 28.05.2025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399258"/>
                  </a:ext>
                </a:extLst>
              </a:tr>
              <a:tr h="26833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Брой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Сума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114676"/>
                  </a:ext>
                </a:extLst>
              </a:tr>
              <a:tr h="26833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2 546,73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326519"/>
                  </a:ext>
                </a:extLst>
              </a:tr>
              <a:tr h="47154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176 275,20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839954"/>
                  </a:ext>
                </a:extLst>
              </a:tr>
              <a:tr h="26833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178 821,93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32436"/>
                  </a:ext>
                </a:extLst>
              </a:tr>
              <a:tr h="26833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350646"/>
                  </a:ext>
                </a:extLst>
              </a:tr>
              <a:tr h="26833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513329"/>
                  </a:ext>
                </a:extLst>
              </a:tr>
              <a:tr h="26833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062190"/>
                  </a:ext>
                </a:extLst>
              </a:tr>
              <a:tr h="26833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347446"/>
                  </a:ext>
                </a:extLst>
              </a:tr>
              <a:tr h="26833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583245"/>
                  </a:ext>
                </a:extLst>
              </a:tr>
              <a:tr h="268334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28.05.2025 - 28.05.2025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11210"/>
                  </a:ext>
                </a:extLst>
              </a:tr>
              <a:tr h="26833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013497"/>
                  </a:ext>
                </a:extLst>
              </a:tr>
              <a:tr h="26833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2 546,73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404086"/>
                  </a:ext>
                </a:extLst>
              </a:tr>
              <a:tr h="47154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176 275,20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401773"/>
                  </a:ext>
                </a:extLst>
              </a:tr>
              <a:tr h="26833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178 821,93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42989"/>
                  </a:ext>
                </a:extLst>
              </a:tr>
              <a:tr h="26833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312413"/>
                  </a:ext>
                </a:extLst>
              </a:tr>
              <a:tr h="26833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295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685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85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2025-05-29T05:02:34Z</dcterms:created>
  <dcterms:modified xsi:type="dcterms:W3CDTF">2025-05-29T05:03:43Z</dcterms:modified>
</cp:coreProperties>
</file>