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5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5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6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1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8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8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2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8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B1337-54CF-49EB-AE12-7021FB40287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BB862-8A5E-41F7-A629-46087DADF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5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29216"/>
              </p:ext>
            </p:extLst>
          </p:nvPr>
        </p:nvGraphicFramePr>
        <p:xfrm>
          <a:off x="880842" y="478169"/>
          <a:ext cx="10444295" cy="6206830"/>
        </p:xfrm>
        <a:graphic>
          <a:graphicData uri="http://schemas.openxmlformats.org/drawingml/2006/table">
            <a:tbl>
              <a:tblPr/>
              <a:tblGrid>
                <a:gridCol w="2088859">
                  <a:extLst>
                    <a:ext uri="{9D8B030D-6E8A-4147-A177-3AD203B41FA5}">
                      <a16:colId xmlns:a16="http://schemas.microsoft.com/office/drawing/2014/main" val="265247988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2839046903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1938085322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3263874655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1549604161"/>
                    </a:ext>
                  </a:extLst>
                </a:gridCol>
              </a:tblGrid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440992"/>
                  </a:ext>
                </a:extLst>
              </a:tr>
              <a:tr h="22379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27.05.2025 - 27.05.2025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60889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71259"/>
                  </a:ext>
                </a:extLst>
              </a:tr>
              <a:tr h="70740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5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1 797 103,37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994315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25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99 511,49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55620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70,00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08454"/>
                  </a:ext>
                </a:extLst>
              </a:tr>
              <a:tr h="2237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120,00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449269"/>
                  </a:ext>
                </a:extLst>
              </a:tr>
              <a:tr h="12706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36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1 896 804,86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361409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7659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009351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47225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571308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18383"/>
                  </a:ext>
                </a:extLst>
              </a:tr>
              <a:tr h="22379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27.05.2025 - 27.05.2025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638154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75693"/>
                  </a:ext>
                </a:extLst>
              </a:tr>
              <a:tr h="70740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1 579 765,60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350249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10 052,50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68794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6057"/>
                  </a:ext>
                </a:extLst>
              </a:tr>
              <a:tr h="2237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567218"/>
                  </a:ext>
                </a:extLst>
              </a:tr>
              <a:tr h="12706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26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1 590 008,10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586182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871438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3183"/>
                  </a:ext>
                </a:extLst>
              </a:tr>
              <a:tr h="12706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27.05.2025 - 27.05.2025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750263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73557"/>
                  </a:ext>
                </a:extLst>
              </a:tr>
              <a:tr h="70740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217 337,77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568180"/>
                  </a:ext>
                </a:extLst>
              </a:tr>
              <a:tr h="1270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89 458,99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458304"/>
                  </a:ext>
                </a:extLst>
              </a:tr>
              <a:tr h="12706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306 796,76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889674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719343"/>
                  </a:ext>
                </a:extLst>
              </a:tr>
              <a:tr h="1270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795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607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2025-05-28T05:06:05Z</dcterms:created>
  <dcterms:modified xsi:type="dcterms:W3CDTF">2025-05-28T05:07:19Z</dcterms:modified>
</cp:coreProperties>
</file>