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6E27-889F-41B5-93D6-CCC13D516330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2A00-FE4F-4068-92FC-44E8FB51E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3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6E27-889F-41B5-93D6-CCC13D516330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2A00-FE4F-4068-92FC-44E8FB51E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4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6E27-889F-41B5-93D6-CCC13D516330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2A00-FE4F-4068-92FC-44E8FB51E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2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6E27-889F-41B5-93D6-CCC13D516330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2A00-FE4F-4068-92FC-44E8FB51E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7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6E27-889F-41B5-93D6-CCC13D516330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2A00-FE4F-4068-92FC-44E8FB51E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6E27-889F-41B5-93D6-CCC13D516330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2A00-FE4F-4068-92FC-44E8FB51E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5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6E27-889F-41B5-93D6-CCC13D516330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2A00-FE4F-4068-92FC-44E8FB51E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8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6E27-889F-41B5-93D6-CCC13D516330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2A00-FE4F-4068-92FC-44E8FB51E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9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6E27-889F-41B5-93D6-CCC13D516330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2A00-FE4F-4068-92FC-44E8FB51E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4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6E27-889F-41B5-93D6-CCC13D516330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2A00-FE4F-4068-92FC-44E8FB51E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0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6E27-889F-41B5-93D6-CCC13D516330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2A00-FE4F-4068-92FC-44E8FB51E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5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D6E27-889F-41B5-93D6-CCC13D516330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E2A00-FE4F-4068-92FC-44E8FB51E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4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560250"/>
              </p:ext>
            </p:extLst>
          </p:nvPr>
        </p:nvGraphicFramePr>
        <p:xfrm>
          <a:off x="687897" y="385901"/>
          <a:ext cx="10813410" cy="5857972"/>
        </p:xfrm>
        <a:graphic>
          <a:graphicData uri="http://schemas.openxmlformats.org/drawingml/2006/table">
            <a:tbl>
              <a:tblPr/>
              <a:tblGrid>
                <a:gridCol w="2162682">
                  <a:extLst>
                    <a:ext uri="{9D8B030D-6E8A-4147-A177-3AD203B41FA5}">
                      <a16:colId xmlns:a16="http://schemas.microsoft.com/office/drawing/2014/main" val="1903732775"/>
                    </a:ext>
                  </a:extLst>
                </a:gridCol>
                <a:gridCol w="2162682">
                  <a:extLst>
                    <a:ext uri="{9D8B030D-6E8A-4147-A177-3AD203B41FA5}">
                      <a16:colId xmlns:a16="http://schemas.microsoft.com/office/drawing/2014/main" val="100509380"/>
                    </a:ext>
                  </a:extLst>
                </a:gridCol>
                <a:gridCol w="2162682">
                  <a:extLst>
                    <a:ext uri="{9D8B030D-6E8A-4147-A177-3AD203B41FA5}">
                      <a16:colId xmlns:a16="http://schemas.microsoft.com/office/drawing/2014/main" val="3067764365"/>
                    </a:ext>
                  </a:extLst>
                </a:gridCol>
                <a:gridCol w="2162682">
                  <a:extLst>
                    <a:ext uri="{9D8B030D-6E8A-4147-A177-3AD203B41FA5}">
                      <a16:colId xmlns:a16="http://schemas.microsoft.com/office/drawing/2014/main" val="3184404944"/>
                    </a:ext>
                  </a:extLst>
                </a:gridCol>
                <a:gridCol w="2162682">
                  <a:extLst>
                    <a:ext uri="{9D8B030D-6E8A-4147-A177-3AD203B41FA5}">
                      <a16:colId xmlns:a16="http://schemas.microsoft.com/office/drawing/2014/main" val="4267724011"/>
                    </a:ext>
                  </a:extLst>
                </a:gridCol>
              </a:tblGrid>
              <a:tr h="210438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14947"/>
                  </a:ext>
                </a:extLst>
              </a:tr>
              <a:tr h="369676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23.05.2025 - 23.05.2025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888092"/>
                  </a:ext>
                </a:extLst>
              </a:tr>
              <a:tr h="210438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095458"/>
                  </a:ext>
                </a:extLst>
              </a:tr>
              <a:tr h="1165863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8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5 506,16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31360"/>
                  </a:ext>
                </a:extLst>
              </a:tr>
              <a:tr h="21043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2 119,42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420337"/>
                  </a:ext>
                </a:extLst>
              </a:tr>
              <a:tr h="210438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7 625,58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374125"/>
                  </a:ext>
                </a:extLst>
              </a:tr>
              <a:tr h="210438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535562"/>
                  </a:ext>
                </a:extLst>
              </a:tr>
              <a:tr h="210438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049605"/>
                  </a:ext>
                </a:extLst>
              </a:tr>
              <a:tr h="210438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933610"/>
                  </a:ext>
                </a:extLst>
              </a:tr>
              <a:tr h="210438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698254"/>
                  </a:ext>
                </a:extLst>
              </a:tr>
              <a:tr h="210438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409001"/>
                  </a:ext>
                </a:extLst>
              </a:tr>
              <a:tr h="210438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ИАНМСП </a:t>
                      </a:r>
                      <a:r>
                        <a:rPr lang="bg-BG" sz="800">
                          <a:effectLst/>
                        </a:rPr>
                        <a:t>( </a:t>
                      </a:r>
                      <a:r>
                        <a:rPr lang="bg-BG" sz="800" smtClean="0">
                          <a:effectLst/>
                        </a:rPr>
                        <a:t>074 </a:t>
                      </a:r>
                      <a:r>
                        <a:rPr lang="bg-BG" sz="800">
                          <a:effectLst/>
                        </a:rPr>
                        <a:t>)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23.05.2025 - 23.05.2025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02067"/>
                  </a:ext>
                </a:extLst>
              </a:tr>
              <a:tr h="210438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210333"/>
                  </a:ext>
                </a:extLst>
              </a:tr>
              <a:tr h="1165863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8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5 506,16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629958"/>
                  </a:ext>
                </a:extLst>
              </a:tr>
              <a:tr h="21043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2 119,42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183751"/>
                  </a:ext>
                </a:extLst>
              </a:tr>
              <a:tr h="210438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7 625,58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291947"/>
                  </a:ext>
                </a:extLst>
              </a:tr>
              <a:tr h="210438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706578"/>
                  </a:ext>
                </a:extLst>
              </a:tr>
              <a:tr h="210438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030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36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2025-05-27T05:04:34Z</dcterms:created>
  <dcterms:modified xsi:type="dcterms:W3CDTF">2025-05-27T05:05:09Z</dcterms:modified>
</cp:coreProperties>
</file>