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4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2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7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8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4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6E27-889F-41B5-93D6-CCC13D51633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2A00-FE4F-4068-92FC-44E8FB51E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4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60250"/>
              </p:ext>
            </p:extLst>
          </p:nvPr>
        </p:nvGraphicFramePr>
        <p:xfrm>
          <a:off x="687897" y="385901"/>
          <a:ext cx="10813410" cy="5857972"/>
        </p:xfrm>
        <a:graphic>
          <a:graphicData uri="http://schemas.openxmlformats.org/drawingml/2006/table">
            <a:tbl>
              <a:tblPr/>
              <a:tblGrid>
                <a:gridCol w="2162682">
                  <a:extLst>
                    <a:ext uri="{9D8B030D-6E8A-4147-A177-3AD203B41FA5}">
                      <a16:colId xmlns:a16="http://schemas.microsoft.com/office/drawing/2014/main" val="1903732775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100509380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067764365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184404944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4267724011"/>
                    </a:ext>
                  </a:extLst>
                </a:gridCol>
              </a:tblGrid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14947"/>
                  </a:ext>
                </a:extLst>
              </a:tr>
              <a:tr h="36967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23.05.2025 - 23.05.2025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888092"/>
                  </a:ext>
                </a:extLst>
              </a:tr>
              <a:tr h="21043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95458"/>
                  </a:ext>
                </a:extLst>
              </a:tr>
              <a:tr h="1165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5 506,16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1360"/>
                  </a:ext>
                </a:extLst>
              </a:tr>
              <a:tr h="2104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2 119,42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20337"/>
                  </a:ext>
                </a:extLst>
              </a:tr>
              <a:tr h="21043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7 625,58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374125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535562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49605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33610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698254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409001"/>
                  </a:ext>
                </a:extLst>
              </a:tr>
              <a:tr h="21043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23.05.2025 - 23.05.2025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2067"/>
                  </a:ext>
                </a:extLst>
              </a:tr>
              <a:tr h="21043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10333"/>
                  </a:ext>
                </a:extLst>
              </a:tr>
              <a:tr h="1165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5 506,16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29958"/>
                  </a:ext>
                </a:extLst>
              </a:tr>
              <a:tr h="2104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2 119,42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183751"/>
                  </a:ext>
                </a:extLst>
              </a:tr>
              <a:tr h="21043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7 625,58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91947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06578"/>
                  </a:ext>
                </a:extLst>
              </a:tr>
              <a:tr h="2104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030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3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2025-05-27T05:04:34Z</dcterms:created>
  <dcterms:modified xsi:type="dcterms:W3CDTF">2025-05-27T05:05:09Z</dcterms:modified>
</cp:coreProperties>
</file>