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6A7B-059C-4E72-BCA4-37CB0BD4E1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C57-F827-445A-A96D-6C5E09633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8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6A7B-059C-4E72-BCA4-37CB0BD4E1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C57-F827-445A-A96D-6C5E09633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6A7B-059C-4E72-BCA4-37CB0BD4E1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C57-F827-445A-A96D-6C5E09633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4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6A7B-059C-4E72-BCA4-37CB0BD4E1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C57-F827-445A-A96D-6C5E09633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1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6A7B-059C-4E72-BCA4-37CB0BD4E1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C57-F827-445A-A96D-6C5E09633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1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6A7B-059C-4E72-BCA4-37CB0BD4E1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C57-F827-445A-A96D-6C5E09633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9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6A7B-059C-4E72-BCA4-37CB0BD4E1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C57-F827-445A-A96D-6C5E09633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5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6A7B-059C-4E72-BCA4-37CB0BD4E1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C57-F827-445A-A96D-6C5E09633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6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6A7B-059C-4E72-BCA4-37CB0BD4E1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C57-F827-445A-A96D-6C5E09633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2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6A7B-059C-4E72-BCA4-37CB0BD4E1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C57-F827-445A-A96D-6C5E09633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3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6A7B-059C-4E72-BCA4-37CB0BD4E1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C57-F827-445A-A96D-6C5E09633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5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6A7B-059C-4E72-BCA4-37CB0BD4E146}" type="datetimeFigureOut">
              <a:rPr lang="en-US" smtClean="0"/>
              <a:t>5/23/2025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33C57-F827-445A-A96D-6C5E09633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20485"/>
              </p:ext>
            </p:extLst>
          </p:nvPr>
        </p:nvGraphicFramePr>
        <p:xfrm>
          <a:off x="998292" y="528496"/>
          <a:ext cx="10469460" cy="5833553"/>
        </p:xfrm>
        <a:graphic>
          <a:graphicData uri="http://schemas.openxmlformats.org/drawingml/2006/table">
            <a:tbl>
              <a:tblPr/>
              <a:tblGrid>
                <a:gridCol w="2093892">
                  <a:extLst>
                    <a:ext uri="{9D8B030D-6E8A-4147-A177-3AD203B41FA5}">
                      <a16:colId xmlns:a16="http://schemas.microsoft.com/office/drawing/2014/main" val="380431169"/>
                    </a:ext>
                  </a:extLst>
                </a:gridCol>
                <a:gridCol w="2093892">
                  <a:extLst>
                    <a:ext uri="{9D8B030D-6E8A-4147-A177-3AD203B41FA5}">
                      <a16:colId xmlns:a16="http://schemas.microsoft.com/office/drawing/2014/main" val="1245178660"/>
                    </a:ext>
                  </a:extLst>
                </a:gridCol>
                <a:gridCol w="2093892">
                  <a:extLst>
                    <a:ext uri="{9D8B030D-6E8A-4147-A177-3AD203B41FA5}">
                      <a16:colId xmlns:a16="http://schemas.microsoft.com/office/drawing/2014/main" val="1132111736"/>
                    </a:ext>
                  </a:extLst>
                </a:gridCol>
                <a:gridCol w="2093892">
                  <a:extLst>
                    <a:ext uri="{9D8B030D-6E8A-4147-A177-3AD203B41FA5}">
                      <a16:colId xmlns:a16="http://schemas.microsoft.com/office/drawing/2014/main" val="1493126867"/>
                    </a:ext>
                  </a:extLst>
                </a:gridCol>
                <a:gridCol w="2093892">
                  <a:extLst>
                    <a:ext uri="{9D8B030D-6E8A-4147-A177-3AD203B41FA5}">
                      <a16:colId xmlns:a16="http://schemas.microsoft.com/office/drawing/2014/main" val="1223379689"/>
                    </a:ext>
                  </a:extLst>
                </a:gridCol>
              </a:tblGrid>
              <a:tr h="1613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255301"/>
                  </a:ext>
                </a:extLst>
              </a:tr>
              <a:tr h="28242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22.05.2025 - 22.05.2025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314609"/>
                  </a:ext>
                </a:extLst>
              </a:tr>
              <a:tr h="16138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875794"/>
                  </a:ext>
                </a:extLst>
              </a:tr>
              <a:tr h="1613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48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26 114,55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6098"/>
                  </a:ext>
                </a:extLst>
              </a:tr>
              <a:tr h="1613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1 284,43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589400"/>
                  </a:ext>
                </a:extLst>
              </a:tr>
              <a:tr h="28242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160,00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882398"/>
                  </a:ext>
                </a:extLst>
              </a:tr>
              <a:tr h="1613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27 558,98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873721"/>
                  </a:ext>
                </a:extLst>
              </a:tr>
              <a:tr h="16138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096574"/>
                  </a:ext>
                </a:extLst>
              </a:tr>
              <a:tr h="16138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62798"/>
                  </a:ext>
                </a:extLst>
              </a:tr>
              <a:tr h="16138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340194"/>
                  </a:ext>
                </a:extLst>
              </a:tr>
              <a:tr h="16138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564298"/>
                  </a:ext>
                </a:extLst>
              </a:tr>
              <a:tr h="1613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911909"/>
                  </a:ext>
                </a:extLst>
              </a:tr>
              <a:tr h="28242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22.05.2025 - 22.05.2025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240283"/>
                  </a:ext>
                </a:extLst>
              </a:tr>
              <a:tr h="16138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503542"/>
                  </a:ext>
                </a:extLst>
              </a:tr>
              <a:tr h="1613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17 444,55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214304"/>
                  </a:ext>
                </a:extLst>
              </a:tr>
              <a:tr h="1613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1 284,43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55846"/>
                  </a:ext>
                </a:extLst>
              </a:tr>
              <a:tr h="1613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18 728,98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926686"/>
                  </a:ext>
                </a:extLst>
              </a:tr>
              <a:tr h="16138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284724"/>
                  </a:ext>
                </a:extLst>
              </a:tr>
              <a:tr h="16138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254832"/>
                  </a:ext>
                </a:extLst>
              </a:tr>
              <a:tr h="16138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22.05.2025 - 22.05.2025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18055"/>
                  </a:ext>
                </a:extLst>
              </a:tr>
              <a:tr h="16138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212435"/>
                  </a:ext>
                </a:extLst>
              </a:tr>
              <a:tr h="1613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4 665,29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61688"/>
                  </a:ext>
                </a:extLst>
              </a:tr>
              <a:tr h="1613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4 665,29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256616"/>
                  </a:ext>
                </a:extLst>
              </a:tr>
              <a:tr h="16138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633035"/>
                  </a:ext>
                </a:extLst>
              </a:tr>
              <a:tr h="16138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727805"/>
                  </a:ext>
                </a:extLst>
              </a:tr>
              <a:tr h="16138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22.05.2025 - 22.05.2025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684515"/>
                  </a:ext>
                </a:extLst>
              </a:tr>
              <a:tr h="16138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597892"/>
                  </a:ext>
                </a:extLst>
              </a:tr>
              <a:tr h="1613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4 004,71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81144"/>
                  </a:ext>
                </a:extLst>
              </a:tr>
              <a:tr h="28242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160,00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361041"/>
                  </a:ext>
                </a:extLst>
              </a:tr>
              <a:tr h="1613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4 164,71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609023"/>
                  </a:ext>
                </a:extLst>
              </a:tr>
              <a:tr h="16138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458822"/>
                  </a:ext>
                </a:extLst>
              </a:tr>
              <a:tr h="161385">
                <a:tc gridSpan="5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113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506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2025-05-23T05:00:10Z</dcterms:created>
  <dcterms:modified xsi:type="dcterms:W3CDTF">2025-05-23T05:01:08Z</dcterms:modified>
</cp:coreProperties>
</file>