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8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8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4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1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1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9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5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6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2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5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6A7B-059C-4E72-BCA4-37CB0BD4E14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33C57-F827-445A-A96D-6C5E09633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20485"/>
              </p:ext>
            </p:extLst>
          </p:nvPr>
        </p:nvGraphicFramePr>
        <p:xfrm>
          <a:off x="998292" y="528496"/>
          <a:ext cx="10469460" cy="5833553"/>
        </p:xfrm>
        <a:graphic>
          <a:graphicData uri="http://schemas.openxmlformats.org/drawingml/2006/table">
            <a:tbl>
              <a:tblPr/>
              <a:tblGrid>
                <a:gridCol w="2093892">
                  <a:extLst>
                    <a:ext uri="{9D8B030D-6E8A-4147-A177-3AD203B41FA5}">
                      <a16:colId xmlns:a16="http://schemas.microsoft.com/office/drawing/2014/main" val="380431169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1245178660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1132111736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1493126867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1223379689"/>
                    </a:ext>
                  </a:extLst>
                </a:gridCol>
              </a:tblGrid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55301"/>
                  </a:ext>
                </a:extLst>
              </a:tr>
              <a:tr h="28242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22.05.2025 - 22.05.2025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314609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875794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26 114,55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098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1 284,43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589400"/>
                  </a:ext>
                </a:extLst>
              </a:tr>
              <a:tr h="2824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882398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27 558,98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873721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96574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62798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340194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564298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11909"/>
                  </a:ext>
                </a:extLst>
              </a:tr>
              <a:tr h="28242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22.05.2025 - 22.05.2025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240283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03542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17 444,55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214304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1 284,43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846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18 728,98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26686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284724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254832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22.05.2025 - 22.05.2025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18055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12435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4 665,29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61688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4 665,29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56616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33035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727805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22.05.2025 - 22.05.2025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4515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97892"/>
                  </a:ext>
                </a:extLst>
              </a:tr>
              <a:tr h="161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4 004,71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81144"/>
                  </a:ext>
                </a:extLst>
              </a:tr>
              <a:tr h="2824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61041"/>
                  </a:ext>
                </a:extLst>
              </a:tr>
              <a:tr h="1613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4 164,71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09023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458822"/>
                  </a:ext>
                </a:extLst>
              </a:tr>
              <a:tr h="161385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1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506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2025-05-23T05:00:10Z</dcterms:created>
  <dcterms:modified xsi:type="dcterms:W3CDTF">2025-05-23T05:01:08Z</dcterms:modified>
</cp:coreProperties>
</file>