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3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2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2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5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9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3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6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5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D95D-B0D6-45FB-AD82-175743808308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1BAAB-0D6D-4320-BCD1-52B1560F3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4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75685"/>
              </p:ext>
            </p:extLst>
          </p:nvPr>
        </p:nvGraphicFramePr>
        <p:xfrm>
          <a:off x="1157682" y="671126"/>
          <a:ext cx="10184235" cy="5520528"/>
        </p:xfrm>
        <a:graphic>
          <a:graphicData uri="http://schemas.openxmlformats.org/drawingml/2006/table">
            <a:tbl>
              <a:tblPr/>
              <a:tblGrid>
                <a:gridCol w="2036847">
                  <a:extLst>
                    <a:ext uri="{9D8B030D-6E8A-4147-A177-3AD203B41FA5}">
                      <a16:colId xmlns:a16="http://schemas.microsoft.com/office/drawing/2014/main" val="1788687839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3739032711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317340340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2465482403"/>
                    </a:ext>
                  </a:extLst>
                </a:gridCol>
                <a:gridCol w="2036847">
                  <a:extLst>
                    <a:ext uri="{9D8B030D-6E8A-4147-A177-3AD203B41FA5}">
                      <a16:colId xmlns:a16="http://schemas.microsoft.com/office/drawing/2014/main" val="3064568734"/>
                    </a:ext>
                  </a:extLst>
                </a:gridCol>
              </a:tblGrid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621924"/>
                  </a:ext>
                </a:extLst>
              </a:tr>
              <a:tr h="35805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21.05.2025 - 21.05.2025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978165"/>
                  </a:ext>
                </a:extLst>
              </a:tr>
              <a:tr h="20441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742804"/>
                  </a:ext>
                </a:extLst>
              </a:tr>
              <a:tr h="20441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60 026,30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055525"/>
                  </a:ext>
                </a:extLst>
              </a:tr>
              <a:tr h="35805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363,00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442454"/>
                  </a:ext>
                </a:extLst>
              </a:tr>
              <a:tr h="20441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21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60 389,30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769017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06852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53383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396334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314734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541021"/>
                  </a:ext>
                </a:extLst>
              </a:tr>
              <a:tr h="358057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21.05.2025 - 21.05.2025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55795"/>
                  </a:ext>
                </a:extLst>
              </a:tr>
              <a:tr h="20441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357768"/>
                  </a:ext>
                </a:extLst>
              </a:tr>
              <a:tr h="20441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10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803,97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028440"/>
                  </a:ext>
                </a:extLst>
              </a:tr>
              <a:tr h="358057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363,00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73251"/>
                  </a:ext>
                </a:extLst>
              </a:tr>
              <a:tr h="20441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14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1 166,97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006014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111810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51564"/>
                  </a:ext>
                </a:extLst>
              </a:tr>
              <a:tr h="204415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</a:t>
                      </a:r>
                      <a:r>
                        <a:rPr lang="en-US" sz="800" smtClean="0">
                          <a:effectLst/>
                        </a:rPr>
                        <a:t> </a:t>
                      </a:r>
                      <a:r>
                        <a:rPr lang="bg-BG" sz="800" smtClean="0">
                          <a:effectLst/>
                        </a:rPr>
                        <a:t>)</a:t>
                      </a:r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21.05.2025 - 21.05.2025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847298"/>
                  </a:ext>
                </a:extLst>
              </a:tr>
              <a:tr h="204415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80399"/>
                  </a:ext>
                </a:extLst>
              </a:tr>
              <a:tr h="20441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59 222,33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761563"/>
                  </a:ext>
                </a:extLst>
              </a:tr>
              <a:tr h="204415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59 222,33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56890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488177"/>
                  </a:ext>
                </a:extLst>
              </a:tr>
              <a:tr h="204415">
                <a:tc gridSpan="5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17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0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2025-05-22T05:03:07Z</dcterms:created>
  <dcterms:modified xsi:type="dcterms:W3CDTF">2025-05-22T05:04:53Z</dcterms:modified>
</cp:coreProperties>
</file>