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13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122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323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5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19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43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3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6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05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FD95D-B0D6-45FB-AD82-175743808308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1BAAB-0D6D-4320-BCD1-52B1560F3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249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575685"/>
              </p:ext>
            </p:extLst>
          </p:nvPr>
        </p:nvGraphicFramePr>
        <p:xfrm>
          <a:off x="1157682" y="671126"/>
          <a:ext cx="10184235" cy="5520528"/>
        </p:xfrm>
        <a:graphic>
          <a:graphicData uri="http://schemas.openxmlformats.org/drawingml/2006/table">
            <a:tbl>
              <a:tblPr/>
              <a:tblGrid>
                <a:gridCol w="2036847">
                  <a:extLst>
                    <a:ext uri="{9D8B030D-6E8A-4147-A177-3AD203B41FA5}">
                      <a16:colId xmlns:a16="http://schemas.microsoft.com/office/drawing/2014/main" val="1788687839"/>
                    </a:ext>
                  </a:extLst>
                </a:gridCol>
                <a:gridCol w="2036847">
                  <a:extLst>
                    <a:ext uri="{9D8B030D-6E8A-4147-A177-3AD203B41FA5}">
                      <a16:colId xmlns:a16="http://schemas.microsoft.com/office/drawing/2014/main" val="3739032711"/>
                    </a:ext>
                  </a:extLst>
                </a:gridCol>
                <a:gridCol w="2036847">
                  <a:extLst>
                    <a:ext uri="{9D8B030D-6E8A-4147-A177-3AD203B41FA5}">
                      <a16:colId xmlns:a16="http://schemas.microsoft.com/office/drawing/2014/main" val="317340340"/>
                    </a:ext>
                  </a:extLst>
                </a:gridCol>
                <a:gridCol w="2036847">
                  <a:extLst>
                    <a:ext uri="{9D8B030D-6E8A-4147-A177-3AD203B41FA5}">
                      <a16:colId xmlns:a16="http://schemas.microsoft.com/office/drawing/2014/main" val="2465482403"/>
                    </a:ext>
                  </a:extLst>
                </a:gridCol>
                <a:gridCol w="2036847">
                  <a:extLst>
                    <a:ext uri="{9D8B030D-6E8A-4147-A177-3AD203B41FA5}">
                      <a16:colId xmlns:a16="http://schemas.microsoft.com/office/drawing/2014/main" val="3064568734"/>
                    </a:ext>
                  </a:extLst>
                </a:gridCol>
              </a:tblGrid>
              <a:tr h="2044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621924"/>
                  </a:ext>
                </a:extLst>
              </a:tr>
              <a:tr h="35805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21.05.2025 - 21.05.2025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78165"/>
                  </a:ext>
                </a:extLst>
              </a:tr>
              <a:tr h="20441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5742804"/>
                  </a:ext>
                </a:extLst>
              </a:tr>
              <a:tr h="20441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60 026,30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055525"/>
                  </a:ext>
                </a:extLst>
              </a:tr>
              <a:tr h="35805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363,00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442454"/>
                  </a:ext>
                </a:extLst>
              </a:tr>
              <a:tr h="20441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60 389,30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769017"/>
                  </a:ext>
                </a:extLst>
              </a:tr>
              <a:tr h="2044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406852"/>
                  </a:ext>
                </a:extLst>
              </a:tr>
              <a:tr h="2044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0553383"/>
                  </a:ext>
                </a:extLst>
              </a:tr>
              <a:tr h="2044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396334"/>
                  </a:ext>
                </a:extLst>
              </a:tr>
              <a:tr h="2044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5314734"/>
                  </a:ext>
                </a:extLst>
              </a:tr>
              <a:tr h="204415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541021"/>
                  </a:ext>
                </a:extLst>
              </a:tr>
              <a:tr h="35805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21.05.2025 - 21.05.2025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55795"/>
                  </a:ext>
                </a:extLst>
              </a:tr>
              <a:tr h="20441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2357768"/>
                  </a:ext>
                </a:extLst>
              </a:tr>
              <a:tr h="20441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803,97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8028440"/>
                  </a:ext>
                </a:extLst>
              </a:tr>
              <a:tr h="35805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363,00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73251"/>
                  </a:ext>
                </a:extLst>
              </a:tr>
              <a:tr h="20441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1 166,97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006014"/>
                  </a:ext>
                </a:extLst>
              </a:tr>
              <a:tr h="2044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7111810"/>
                  </a:ext>
                </a:extLst>
              </a:tr>
              <a:tr h="2044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1551564"/>
                  </a:ext>
                </a:extLst>
              </a:tr>
              <a:tr h="204415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</a:t>
                      </a:r>
                      <a:r>
                        <a:rPr lang="en-US" sz="800" smtClean="0">
                          <a:effectLst/>
                        </a:rPr>
                        <a:t> </a:t>
                      </a:r>
                      <a:r>
                        <a:rPr lang="bg-BG" sz="800" smtClean="0">
                          <a:effectLst/>
                        </a:rPr>
                        <a:t>)</a:t>
                      </a:r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21.05.2025 - 21.05.2025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4847298"/>
                  </a:ext>
                </a:extLst>
              </a:tr>
              <a:tr h="204415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880399"/>
                  </a:ext>
                </a:extLst>
              </a:tr>
              <a:tr h="20441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59 222,33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761563"/>
                  </a:ext>
                </a:extLst>
              </a:tr>
              <a:tr h="204415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7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59 222,33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756890"/>
                  </a:ext>
                </a:extLst>
              </a:tr>
              <a:tr h="204415">
                <a:tc gridSpan="5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488177"/>
                  </a:ext>
                </a:extLst>
              </a:tr>
              <a:tr h="204415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217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02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114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2025-05-22T05:03:07Z</dcterms:created>
  <dcterms:modified xsi:type="dcterms:W3CDTF">2025-05-22T05:04:53Z</dcterms:modified>
</cp:coreProperties>
</file>