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DCBC-FF79-412F-9A70-19EB43BDD01D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0638E-85E2-4CD3-AE92-2C607B378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720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DCBC-FF79-412F-9A70-19EB43BDD01D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0638E-85E2-4CD3-AE92-2C607B378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782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DCBC-FF79-412F-9A70-19EB43BDD01D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0638E-85E2-4CD3-AE92-2C607B378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350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DCBC-FF79-412F-9A70-19EB43BDD01D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0638E-85E2-4CD3-AE92-2C607B378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506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DCBC-FF79-412F-9A70-19EB43BDD01D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0638E-85E2-4CD3-AE92-2C607B378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926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DCBC-FF79-412F-9A70-19EB43BDD01D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0638E-85E2-4CD3-AE92-2C607B378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954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DCBC-FF79-412F-9A70-19EB43BDD01D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0638E-85E2-4CD3-AE92-2C607B378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333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DCBC-FF79-412F-9A70-19EB43BDD01D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0638E-85E2-4CD3-AE92-2C607B378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984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DCBC-FF79-412F-9A70-19EB43BDD01D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0638E-85E2-4CD3-AE92-2C607B378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20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DCBC-FF79-412F-9A70-19EB43BDD01D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0638E-85E2-4CD3-AE92-2C607B378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075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DCBC-FF79-412F-9A70-19EB43BDD01D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0638E-85E2-4CD3-AE92-2C607B378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784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1DCBC-FF79-412F-9A70-19EB43BDD01D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0638E-85E2-4CD3-AE92-2C607B378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63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240229"/>
              </p:ext>
            </p:extLst>
          </p:nvPr>
        </p:nvGraphicFramePr>
        <p:xfrm>
          <a:off x="964732" y="679510"/>
          <a:ext cx="10603685" cy="5497456"/>
        </p:xfrm>
        <a:graphic>
          <a:graphicData uri="http://schemas.openxmlformats.org/drawingml/2006/table">
            <a:tbl>
              <a:tblPr/>
              <a:tblGrid>
                <a:gridCol w="2120737">
                  <a:extLst>
                    <a:ext uri="{9D8B030D-6E8A-4147-A177-3AD203B41FA5}">
                      <a16:colId xmlns:a16="http://schemas.microsoft.com/office/drawing/2014/main" val="77020096"/>
                    </a:ext>
                  </a:extLst>
                </a:gridCol>
                <a:gridCol w="2120737">
                  <a:extLst>
                    <a:ext uri="{9D8B030D-6E8A-4147-A177-3AD203B41FA5}">
                      <a16:colId xmlns:a16="http://schemas.microsoft.com/office/drawing/2014/main" val="3982808571"/>
                    </a:ext>
                  </a:extLst>
                </a:gridCol>
                <a:gridCol w="2120737">
                  <a:extLst>
                    <a:ext uri="{9D8B030D-6E8A-4147-A177-3AD203B41FA5}">
                      <a16:colId xmlns:a16="http://schemas.microsoft.com/office/drawing/2014/main" val="3026265715"/>
                    </a:ext>
                  </a:extLst>
                </a:gridCol>
                <a:gridCol w="2120737">
                  <a:extLst>
                    <a:ext uri="{9D8B030D-6E8A-4147-A177-3AD203B41FA5}">
                      <a16:colId xmlns:a16="http://schemas.microsoft.com/office/drawing/2014/main" val="748119760"/>
                    </a:ext>
                  </a:extLst>
                </a:gridCol>
                <a:gridCol w="2120737">
                  <a:extLst>
                    <a:ext uri="{9D8B030D-6E8A-4147-A177-3AD203B41FA5}">
                      <a16:colId xmlns:a16="http://schemas.microsoft.com/office/drawing/2014/main" val="919018822"/>
                    </a:ext>
                  </a:extLst>
                </a:gridCol>
              </a:tblGrid>
              <a:tr h="23902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199773"/>
                  </a:ext>
                </a:extLst>
              </a:tr>
              <a:tr h="41828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20.05.2025 - 20.05.2025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870515"/>
                  </a:ext>
                </a:extLst>
              </a:tr>
              <a:tr h="23902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642285"/>
                  </a:ext>
                </a:extLst>
              </a:tr>
              <a:tr h="23902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2 030,17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835103"/>
                  </a:ext>
                </a:extLst>
              </a:tr>
              <a:tr h="23902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100,00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891611"/>
                  </a:ext>
                </a:extLst>
              </a:tr>
              <a:tr h="41828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453,95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592336"/>
                  </a:ext>
                </a:extLst>
              </a:tr>
              <a:tr h="23902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14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2 584,12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6321830"/>
                  </a:ext>
                </a:extLst>
              </a:tr>
              <a:tr h="239020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0072134"/>
                  </a:ext>
                </a:extLst>
              </a:tr>
              <a:tr h="239020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662807"/>
                  </a:ext>
                </a:extLst>
              </a:tr>
              <a:tr h="239020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9893141"/>
                  </a:ext>
                </a:extLst>
              </a:tr>
              <a:tr h="239020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5311354"/>
                  </a:ext>
                </a:extLst>
              </a:tr>
              <a:tr h="23902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910552"/>
                  </a:ext>
                </a:extLst>
              </a:tr>
              <a:tr h="41828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20.05.2025 - 20.05.2025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8904660"/>
                  </a:ext>
                </a:extLst>
              </a:tr>
              <a:tr h="23902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6527537"/>
                  </a:ext>
                </a:extLst>
              </a:tr>
              <a:tr h="23902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2 030,17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556087"/>
                  </a:ext>
                </a:extLst>
              </a:tr>
              <a:tr h="23902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100,00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438823"/>
                  </a:ext>
                </a:extLst>
              </a:tr>
              <a:tr h="41828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453,95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193798"/>
                  </a:ext>
                </a:extLst>
              </a:tr>
              <a:tr h="23902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14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2 584,12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060409"/>
                  </a:ext>
                </a:extLst>
              </a:tr>
              <a:tr h="239020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9726622"/>
                  </a:ext>
                </a:extLst>
              </a:tr>
              <a:tr h="239020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20584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7348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2025-05-21T04:57:38Z</dcterms:created>
  <dcterms:modified xsi:type="dcterms:W3CDTF">2025-05-21T04:58:15Z</dcterms:modified>
</cp:coreProperties>
</file>