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5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0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6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8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5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3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16E88-67B1-41E5-83C2-98443E01E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05FCC-A0C8-4287-9A9F-9230D3C45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9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201167"/>
              </p:ext>
            </p:extLst>
          </p:nvPr>
        </p:nvGraphicFramePr>
        <p:xfrm>
          <a:off x="713065" y="536894"/>
          <a:ext cx="10544960" cy="5640065"/>
        </p:xfrm>
        <a:graphic>
          <a:graphicData uri="http://schemas.openxmlformats.org/drawingml/2006/table">
            <a:tbl>
              <a:tblPr/>
              <a:tblGrid>
                <a:gridCol w="2108992">
                  <a:extLst>
                    <a:ext uri="{9D8B030D-6E8A-4147-A177-3AD203B41FA5}">
                      <a16:colId xmlns:a16="http://schemas.microsoft.com/office/drawing/2014/main" val="1327365885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3805443149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1771261437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1191895589"/>
                    </a:ext>
                  </a:extLst>
                </a:gridCol>
                <a:gridCol w="2108992">
                  <a:extLst>
                    <a:ext uri="{9D8B030D-6E8A-4147-A177-3AD203B41FA5}">
                      <a16:colId xmlns:a16="http://schemas.microsoft.com/office/drawing/2014/main" val="1411163005"/>
                    </a:ext>
                  </a:extLst>
                </a:gridCol>
              </a:tblGrid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69604"/>
                  </a:ext>
                </a:extLst>
              </a:tr>
              <a:tr h="34330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19.05.2025 - 19.05.2025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60521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360121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9 525,28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311691"/>
                  </a:ext>
                </a:extLst>
              </a:tr>
              <a:tr h="3433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3 953,11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835003"/>
                  </a:ext>
                </a:extLst>
              </a:tr>
              <a:tr h="1961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13 478,39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26425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517942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97686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174155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17217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385490"/>
                  </a:ext>
                </a:extLst>
              </a:tr>
              <a:tr h="34330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19.05.2025 - 19.05.2025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774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01090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1 520,65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181398"/>
                  </a:ext>
                </a:extLst>
              </a:tr>
              <a:tr h="3433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3 515,00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43819"/>
                  </a:ext>
                </a:extLst>
              </a:tr>
              <a:tr h="1961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5 035,65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90578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74031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21568"/>
                  </a:ext>
                </a:extLst>
              </a:tr>
              <a:tr h="19617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19.05.2025 - 19.05.2025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558486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53024"/>
                  </a:ext>
                </a:extLst>
              </a:tr>
              <a:tr h="1961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8 004,63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58503"/>
                  </a:ext>
                </a:extLst>
              </a:tr>
              <a:tr h="3433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438,11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26462"/>
                  </a:ext>
                </a:extLst>
              </a:tr>
              <a:tr h="1961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8 442,74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931425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0460"/>
                  </a:ext>
                </a:extLst>
              </a:tr>
              <a:tr h="1961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013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5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2025-05-20T05:03:28Z</dcterms:created>
  <dcterms:modified xsi:type="dcterms:W3CDTF">2025-05-20T05:04:19Z</dcterms:modified>
</cp:coreProperties>
</file>