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6E88-67B1-41E5-83C2-98443E01EB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5FCC-A0C8-4287-9A9F-9230D3C45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57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6E88-67B1-41E5-83C2-98443E01EB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5FCC-A0C8-4287-9A9F-9230D3C45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0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6E88-67B1-41E5-83C2-98443E01EB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5FCC-A0C8-4287-9A9F-9230D3C45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8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6E88-67B1-41E5-83C2-98443E01EB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5FCC-A0C8-4287-9A9F-9230D3C45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6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6E88-67B1-41E5-83C2-98443E01EB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5FCC-A0C8-4287-9A9F-9230D3C45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6E88-67B1-41E5-83C2-98443E01EB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5FCC-A0C8-4287-9A9F-9230D3C45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6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6E88-67B1-41E5-83C2-98443E01EB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5FCC-A0C8-4287-9A9F-9230D3C45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80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6E88-67B1-41E5-83C2-98443E01EB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5FCC-A0C8-4287-9A9F-9230D3C45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6E88-67B1-41E5-83C2-98443E01EB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5FCC-A0C8-4287-9A9F-9230D3C45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6E88-67B1-41E5-83C2-98443E01EB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5FCC-A0C8-4287-9A9F-9230D3C45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56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6E88-67B1-41E5-83C2-98443E01EB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5FCC-A0C8-4287-9A9F-9230D3C45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34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16E88-67B1-41E5-83C2-98443E01EB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05FCC-A0C8-4287-9A9F-9230D3C45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9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201167"/>
              </p:ext>
            </p:extLst>
          </p:nvPr>
        </p:nvGraphicFramePr>
        <p:xfrm>
          <a:off x="713065" y="536894"/>
          <a:ext cx="10544960" cy="5640065"/>
        </p:xfrm>
        <a:graphic>
          <a:graphicData uri="http://schemas.openxmlformats.org/drawingml/2006/table">
            <a:tbl>
              <a:tblPr/>
              <a:tblGrid>
                <a:gridCol w="2108992">
                  <a:extLst>
                    <a:ext uri="{9D8B030D-6E8A-4147-A177-3AD203B41FA5}">
                      <a16:colId xmlns:a16="http://schemas.microsoft.com/office/drawing/2014/main" val="1327365885"/>
                    </a:ext>
                  </a:extLst>
                </a:gridCol>
                <a:gridCol w="2108992">
                  <a:extLst>
                    <a:ext uri="{9D8B030D-6E8A-4147-A177-3AD203B41FA5}">
                      <a16:colId xmlns:a16="http://schemas.microsoft.com/office/drawing/2014/main" val="3805443149"/>
                    </a:ext>
                  </a:extLst>
                </a:gridCol>
                <a:gridCol w="2108992">
                  <a:extLst>
                    <a:ext uri="{9D8B030D-6E8A-4147-A177-3AD203B41FA5}">
                      <a16:colId xmlns:a16="http://schemas.microsoft.com/office/drawing/2014/main" val="1771261437"/>
                    </a:ext>
                  </a:extLst>
                </a:gridCol>
                <a:gridCol w="2108992">
                  <a:extLst>
                    <a:ext uri="{9D8B030D-6E8A-4147-A177-3AD203B41FA5}">
                      <a16:colId xmlns:a16="http://schemas.microsoft.com/office/drawing/2014/main" val="1191895589"/>
                    </a:ext>
                  </a:extLst>
                </a:gridCol>
                <a:gridCol w="2108992">
                  <a:extLst>
                    <a:ext uri="{9D8B030D-6E8A-4147-A177-3AD203B41FA5}">
                      <a16:colId xmlns:a16="http://schemas.microsoft.com/office/drawing/2014/main" val="1411163005"/>
                    </a:ext>
                  </a:extLst>
                </a:gridCol>
              </a:tblGrid>
              <a:tr h="196176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969604"/>
                  </a:ext>
                </a:extLst>
              </a:tr>
              <a:tr h="343309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 ( 074******* )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19.05.2025 - 19.05.2025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260521"/>
                  </a:ext>
                </a:extLst>
              </a:tr>
              <a:tr h="196176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360121"/>
                  </a:ext>
                </a:extLst>
              </a:tr>
              <a:tr h="19617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12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9 525,28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311691"/>
                  </a:ext>
                </a:extLst>
              </a:tr>
              <a:tr h="34330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3 953,11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835003"/>
                  </a:ext>
                </a:extLst>
              </a:tr>
              <a:tr h="196176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14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13 478,39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126425"/>
                  </a:ext>
                </a:extLst>
              </a:tr>
              <a:tr h="196176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517942"/>
                  </a:ext>
                </a:extLst>
              </a:tr>
              <a:tr h="196176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697686"/>
                  </a:ext>
                </a:extLst>
              </a:tr>
              <a:tr h="196176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174155"/>
                  </a:ext>
                </a:extLst>
              </a:tr>
              <a:tr h="196176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317217"/>
                  </a:ext>
                </a:extLst>
              </a:tr>
              <a:tr h="196176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385490"/>
                  </a:ext>
                </a:extLst>
              </a:tr>
              <a:tr h="343309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-ЦУ ( </a:t>
                      </a:r>
                      <a:r>
                        <a:rPr lang="ru-RU" sz="800" dirty="0" smtClean="0">
                          <a:effectLst/>
                        </a:rPr>
                        <a:t>074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19.05.2025 - 19.05.2025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3774"/>
                  </a:ext>
                </a:extLst>
              </a:tr>
              <a:tr h="196176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601090"/>
                  </a:ext>
                </a:extLst>
              </a:tr>
              <a:tr h="19617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1 520,65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181398"/>
                  </a:ext>
                </a:extLst>
              </a:tr>
              <a:tr h="34330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3 515,00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543819"/>
                  </a:ext>
                </a:extLst>
              </a:tr>
              <a:tr h="196176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5 035,65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690578"/>
                  </a:ext>
                </a:extLst>
              </a:tr>
              <a:tr h="196176">
                <a:tc gridSpan="5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74031"/>
                  </a:ext>
                </a:extLst>
              </a:tr>
              <a:tr h="196176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121568"/>
                  </a:ext>
                </a:extLst>
              </a:tr>
              <a:tr h="196176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ИАНМСП ( </a:t>
                      </a:r>
                      <a:r>
                        <a:rPr lang="bg-BG" sz="800" dirty="0" smtClean="0">
                          <a:effectLst/>
                        </a:rPr>
                        <a:t>074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19.05.2025 - 19.05.2025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558486"/>
                  </a:ext>
                </a:extLst>
              </a:tr>
              <a:tr h="196176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453024"/>
                  </a:ext>
                </a:extLst>
              </a:tr>
              <a:tr h="19617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9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8 004,63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558503"/>
                  </a:ext>
                </a:extLst>
              </a:tr>
              <a:tr h="34330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438,11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026462"/>
                  </a:ext>
                </a:extLst>
              </a:tr>
              <a:tr h="196176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10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8 442,74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931425"/>
                  </a:ext>
                </a:extLst>
              </a:tr>
              <a:tr h="196176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10460"/>
                  </a:ext>
                </a:extLst>
              </a:tr>
              <a:tr h="196176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013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358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Widescreen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2025-05-20T05:03:28Z</dcterms:created>
  <dcterms:modified xsi:type="dcterms:W3CDTF">2025-05-20T05:04:19Z</dcterms:modified>
</cp:coreProperties>
</file>