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3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7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7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3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4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23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2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5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7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6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9772E-C25B-4E70-97D3-41993E02A2D7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0BAB9-874E-4773-9517-BE52B08C9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5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871315"/>
              </p:ext>
            </p:extLst>
          </p:nvPr>
        </p:nvGraphicFramePr>
        <p:xfrm>
          <a:off x="931178" y="578831"/>
          <a:ext cx="10704350" cy="5598127"/>
        </p:xfrm>
        <a:graphic>
          <a:graphicData uri="http://schemas.openxmlformats.org/drawingml/2006/table">
            <a:tbl>
              <a:tblPr/>
              <a:tblGrid>
                <a:gridCol w="2140870">
                  <a:extLst>
                    <a:ext uri="{9D8B030D-6E8A-4147-A177-3AD203B41FA5}">
                      <a16:colId xmlns:a16="http://schemas.microsoft.com/office/drawing/2014/main" val="1786379406"/>
                    </a:ext>
                  </a:extLst>
                </a:gridCol>
                <a:gridCol w="2140870">
                  <a:extLst>
                    <a:ext uri="{9D8B030D-6E8A-4147-A177-3AD203B41FA5}">
                      <a16:colId xmlns:a16="http://schemas.microsoft.com/office/drawing/2014/main" val="4128534350"/>
                    </a:ext>
                  </a:extLst>
                </a:gridCol>
                <a:gridCol w="2140870">
                  <a:extLst>
                    <a:ext uri="{9D8B030D-6E8A-4147-A177-3AD203B41FA5}">
                      <a16:colId xmlns:a16="http://schemas.microsoft.com/office/drawing/2014/main" val="3029140209"/>
                    </a:ext>
                  </a:extLst>
                </a:gridCol>
                <a:gridCol w="2140870">
                  <a:extLst>
                    <a:ext uri="{9D8B030D-6E8A-4147-A177-3AD203B41FA5}">
                      <a16:colId xmlns:a16="http://schemas.microsoft.com/office/drawing/2014/main" val="2150761502"/>
                    </a:ext>
                  </a:extLst>
                </a:gridCol>
                <a:gridCol w="2140870">
                  <a:extLst>
                    <a:ext uri="{9D8B030D-6E8A-4147-A177-3AD203B41FA5}">
                      <a16:colId xmlns:a16="http://schemas.microsoft.com/office/drawing/2014/main" val="2922487159"/>
                    </a:ext>
                  </a:extLst>
                </a:gridCol>
              </a:tblGrid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706892"/>
                  </a:ext>
                </a:extLst>
              </a:tr>
              <a:tr h="2819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16.05.2025 - 16.05.2025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614718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662311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28 399,24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385599"/>
                  </a:ext>
                </a:extLst>
              </a:tr>
              <a:tr h="2819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65 813,37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098733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94 212,61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10818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438805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250062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094618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091330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590011"/>
                  </a:ext>
                </a:extLst>
              </a:tr>
              <a:tr h="28192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16.05.2025 - 16.05.2025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294896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69761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3 637,72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40230"/>
                  </a:ext>
                </a:extLst>
              </a:tr>
              <a:tr h="2819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54 265,74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71483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57 903,46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774631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3929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459198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16.05.2025 - 16.05.2025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672409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74655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18 977,17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094341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18 977,17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37383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339865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034505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16.05.2025 - 16.05.2025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982671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41005"/>
                  </a:ext>
                </a:extLst>
              </a:tr>
              <a:tr h="16109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5 784,35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3659"/>
                  </a:ext>
                </a:extLst>
              </a:tr>
              <a:tr h="28192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11 547,63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12374"/>
                  </a:ext>
                </a:extLst>
              </a:tr>
              <a:tr h="16109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17 331,98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475108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992145"/>
                  </a:ext>
                </a:extLst>
              </a:tr>
              <a:tr h="1610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1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274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45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155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2025-05-19T05:07:16Z</dcterms:created>
  <dcterms:modified xsi:type="dcterms:W3CDTF">2025-05-19T05:09:43Z</dcterms:modified>
</cp:coreProperties>
</file>