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7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8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2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8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8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3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8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8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BD68-19E7-4DC4-AF42-F1786730C7E5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B878D-3160-49F1-962C-7718A274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5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156510"/>
              </p:ext>
            </p:extLst>
          </p:nvPr>
        </p:nvGraphicFramePr>
        <p:xfrm>
          <a:off x="1275125" y="612387"/>
          <a:ext cx="9899010" cy="5564580"/>
        </p:xfrm>
        <a:graphic>
          <a:graphicData uri="http://schemas.openxmlformats.org/drawingml/2006/table">
            <a:tbl>
              <a:tblPr/>
              <a:tblGrid>
                <a:gridCol w="1979802">
                  <a:extLst>
                    <a:ext uri="{9D8B030D-6E8A-4147-A177-3AD203B41FA5}">
                      <a16:colId xmlns:a16="http://schemas.microsoft.com/office/drawing/2014/main" val="1145736758"/>
                    </a:ext>
                  </a:extLst>
                </a:gridCol>
                <a:gridCol w="1979802">
                  <a:extLst>
                    <a:ext uri="{9D8B030D-6E8A-4147-A177-3AD203B41FA5}">
                      <a16:colId xmlns:a16="http://schemas.microsoft.com/office/drawing/2014/main" val="4064312610"/>
                    </a:ext>
                  </a:extLst>
                </a:gridCol>
                <a:gridCol w="1979802">
                  <a:extLst>
                    <a:ext uri="{9D8B030D-6E8A-4147-A177-3AD203B41FA5}">
                      <a16:colId xmlns:a16="http://schemas.microsoft.com/office/drawing/2014/main" val="395220485"/>
                    </a:ext>
                  </a:extLst>
                </a:gridCol>
                <a:gridCol w="1979802">
                  <a:extLst>
                    <a:ext uri="{9D8B030D-6E8A-4147-A177-3AD203B41FA5}">
                      <a16:colId xmlns:a16="http://schemas.microsoft.com/office/drawing/2014/main" val="2427166827"/>
                    </a:ext>
                  </a:extLst>
                </a:gridCol>
                <a:gridCol w="1979802">
                  <a:extLst>
                    <a:ext uri="{9D8B030D-6E8A-4147-A177-3AD203B41FA5}">
                      <a16:colId xmlns:a16="http://schemas.microsoft.com/office/drawing/2014/main" val="570874270"/>
                    </a:ext>
                  </a:extLst>
                </a:gridCol>
              </a:tblGrid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19995"/>
                  </a:ext>
                </a:extLst>
              </a:tr>
              <a:tr h="42804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15.05.2025 - 15.05.2025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275612"/>
                  </a:ext>
                </a:extLst>
              </a:tr>
              <a:tr h="24459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649314"/>
                  </a:ext>
                </a:extLst>
              </a:tr>
              <a:tr h="2445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19 991,60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845788"/>
                  </a:ext>
                </a:extLst>
              </a:tr>
              <a:tr h="24459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19 991,60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167479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439898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90208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491382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00866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434405"/>
                  </a:ext>
                </a:extLst>
              </a:tr>
              <a:tr h="24459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15.05.2025 - 15.05.2025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047014"/>
                  </a:ext>
                </a:extLst>
              </a:tr>
              <a:tr h="24459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898451"/>
                  </a:ext>
                </a:extLst>
              </a:tr>
              <a:tr h="2445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18 911,68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64265"/>
                  </a:ext>
                </a:extLst>
              </a:tr>
              <a:tr h="24459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18 911,68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525456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656466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872455"/>
                  </a:ext>
                </a:extLst>
              </a:tr>
              <a:tr h="24459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15.05.2025 - 15.05.2025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205173"/>
                  </a:ext>
                </a:extLst>
              </a:tr>
              <a:tr h="24459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97007"/>
                  </a:ext>
                </a:extLst>
              </a:tr>
              <a:tr h="2445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1 079,92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808784"/>
                  </a:ext>
                </a:extLst>
              </a:tr>
              <a:tr h="24459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1 079,92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11358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074005"/>
                  </a:ext>
                </a:extLst>
              </a:tr>
              <a:tr h="2445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408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51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2025-05-16T05:08:20Z</dcterms:created>
  <dcterms:modified xsi:type="dcterms:W3CDTF">2025-05-16T05:09:16Z</dcterms:modified>
</cp:coreProperties>
</file>