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4526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050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462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574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759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02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3954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453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02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445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293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5F59-1C57-4DF0-83C4-B5244AA112D2}" type="datetimeFigureOut">
              <a:rPr lang="bg-BG" smtClean="0"/>
              <a:t>15.5.2025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75E4A-D529-4EC5-AF42-3A9EC662A32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299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684984"/>
              </p:ext>
            </p:extLst>
          </p:nvPr>
        </p:nvGraphicFramePr>
        <p:xfrm>
          <a:off x="815546" y="724932"/>
          <a:ext cx="10701201" cy="5404013"/>
        </p:xfrm>
        <a:graphic>
          <a:graphicData uri="http://schemas.openxmlformats.org/drawingml/2006/table">
            <a:tbl>
              <a:tblPr/>
              <a:tblGrid>
                <a:gridCol w="2187396">
                  <a:extLst>
                    <a:ext uri="{9D8B030D-6E8A-4147-A177-3AD203B41FA5}">
                      <a16:colId xmlns:a16="http://schemas.microsoft.com/office/drawing/2014/main" val="4282053300"/>
                    </a:ext>
                  </a:extLst>
                </a:gridCol>
                <a:gridCol w="4295040">
                  <a:extLst>
                    <a:ext uri="{9D8B030D-6E8A-4147-A177-3AD203B41FA5}">
                      <a16:colId xmlns:a16="http://schemas.microsoft.com/office/drawing/2014/main" val="2563938745"/>
                    </a:ext>
                  </a:extLst>
                </a:gridCol>
                <a:gridCol w="52767">
                  <a:extLst>
                    <a:ext uri="{9D8B030D-6E8A-4147-A177-3AD203B41FA5}">
                      <a16:colId xmlns:a16="http://schemas.microsoft.com/office/drawing/2014/main" val="4288863885"/>
                    </a:ext>
                  </a:extLst>
                </a:gridCol>
                <a:gridCol w="361831">
                  <a:extLst>
                    <a:ext uri="{9D8B030D-6E8A-4147-A177-3AD203B41FA5}">
                      <a16:colId xmlns:a16="http://schemas.microsoft.com/office/drawing/2014/main" val="2639838450"/>
                    </a:ext>
                  </a:extLst>
                </a:gridCol>
                <a:gridCol w="1616771">
                  <a:extLst>
                    <a:ext uri="{9D8B030D-6E8A-4147-A177-3AD203B41FA5}">
                      <a16:colId xmlns:a16="http://schemas.microsoft.com/office/drawing/2014/main" val="1000093650"/>
                    </a:ext>
                  </a:extLst>
                </a:gridCol>
                <a:gridCol w="2187396">
                  <a:extLst>
                    <a:ext uri="{9D8B030D-6E8A-4147-A177-3AD203B41FA5}">
                      <a16:colId xmlns:a16="http://schemas.microsoft.com/office/drawing/2014/main" val="881854275"/>
                    </a:ext>
                  </a:extLst>
                </a:gridCol>
              </a:tblGrid>
              <a:tr h="229308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818980"/>
                  </a:ext>
                </a:extLst>
              </a:tr>
              <a:tr h="31502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иновациите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растежа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( 074******* 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14.05.2025 - 14.05.2025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363391"/>
                  </a:ext>
                </a:extLst>
              </a:tr>
              <a:tr h="2293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168689"/>
                  </a:ext>
                </a:extLst>
              </a:tr>
              <a:tr h="27985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плащания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нетна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изплащане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5 050,63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35193"/>
                  </a:ext>
                </a:extLst>
              </a:tr>
              <a:tr h="22930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84 663,51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383015"/>
                  </a:ext>
                </a:extLst>
              </a:tr>
              <a:tr h="26439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36 067,06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258135"/>
                  </a:ext>
                </a:extLst>
              </a:tr>
              <a:tr h="2293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125 781,20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89627"/>
                  </a:ext>
                </a:extLst>
              </a:tr>
              <a:tr h="229308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950829"/>
                  </a:ext>
                </a:extLst>
              </a:tr>
              <a:tr h="31502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иновациите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растежа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14.05.2025 - 14.05.2025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503557"/>
                  </a:ext>
                </a:extLst>
              </a:tr>
              <a:tr h="2293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549170"/>
                  </a:ext>
                </a:extLst>
              </a:tr>
              <a:tr h="22930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9 332,21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24757"/>
                  </a:ext>
                </a:extLst>
              </a:tr>
              <a:tr h="29478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35 331,83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709836"/>
                  </a:ext>
                </a:extLst>
              </a:tr>
              <a:tr h="2293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44 664,04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668567"/>
                  </a:ext>
                </a:extLst>
              </a:tr>
              <a:tr h="420476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bg-BG" dirty="0"/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428827"/>
                  </a:ext>
                </a:extLst>
              </a:tr>
              <a:tr h="2293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057164"/>
                  </a:ext>
                </a:extLst>
              </a:tr>
              <a:tr h="29202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плащания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нетна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изплащане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5 050,63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26566"/>
                  </a:ext>
                </a:extLst>
              </a:tr>
              <a:tr h="22930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75 331,30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612751"/>
                  </a:ext>
                </a:extLst>
              </a:tr>
              <a:tr h="24143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735,23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962887"/>
                  </a:ext>
                </a:extLst>
              </a:tr>
              <a:tr h="229308">
                <a:tc gridSpan="3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81 117,16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038772"/>
                  </a:ext>
                </a:extLst>
              </a:tr>
              <a:tr h="229308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55694"/>
                  </a:ext>
                </a:extLst>
              </a:tr>
              <a:tr h="229308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862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50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168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2025-05-15T06:41:12Z</dcterms:created>
  <dcterms:modified xsi:type="dcterms:W3CDTF">2025-05-15T06:49:06Z</dcterms:modified>
</cp:coreProperties>
</file>