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5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3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4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1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7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5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7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EF10F-3EFE-49AC-9026-3FD3A58EB2A2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E8239-4C4E-4A77-A0AA-056FE78AD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6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437437"/>
              </p:ext>
            </p:extLst>
          </p:nvPr>
        </p:nvGraphicFramePr>
        <p:xfrm>
          <a:off x="562060" y="545288"/>
          <a:ext cx="10939245" cy="5631676"/>
        </p:xfrm>
        <a:graphic>
          <a:graphicData uri="http://schemas.openxmlformats.org/drawingml/2006/table">
            <a:tbl>
              <a:tblPr/>
              <a:tblGrid>
                <a:gridCol w="2187849">
                  <a:extLst>
                    <a:ext uri="{9D8B030D-6E8A-4147-A177-3AD203B41FA5}">
                      <a16:colId xmlns:a16="http://schemas.microsoft.com/office/drawing/2014/main" val="1454343992"/>
                    </a:ext>
                  </a:extLst>
                </a:gridCol>
                <a:gridCol w="2187849">
                  <a:extLst>
                    <a:ext uri="{9D8B030D-6E8A-4147-A177-3AD203B41FA5}">
                      <a16:colId xmlns:a16="http://schemas.microsoft.com/office/drawing/2014/main" val="3738820342"/>
                    </a:ext>
                  </a:extLst>
                </a:gridCol>
                <a:gridCol w="2187849">
                  <a:extLst>
                    <a:ext uri="{9D8B030D-6E8A-4147-A177-3AD203B41FA5}">
                      <a16:colId xmlns:a16="http://schemas.microsoft.com/office/drawing/2014/main" val="1748736926"/>
                    </a:ext>
                  </a:extLst>
                </a:gridCol>
                <a:gridCol w="2187849">
                  <a:extLst>
                    <a:ext uri="{9D8B030D-6E8A-4147-A177-3AD203B41FA5}">
                      <a16:colId xmlns:a16="http://schemas.microsoft.com/office/drawing/2014/main" val="1603739285"/>
                    </a:ext>
                  </a:extLst>
                </a:gridCol>
                <a:gridCol w="2187849">
                  <a:extLst>
                    <a:ext uri="{9D8B030D-6E8A-4147-A177-3AD203B41FA5}">
                      <a16:colId xmlns:a16="http://schemas.microsoft.com/office/drawing/2014/main" val="875288337"/>
                    </a:ext>
                  </a:extLst>
                </a:gridCol>
              </a:tblGrid>
              <a:tr h="1846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021560"/>
                  </a:ext>
                </a:extLst>
              </a:tr>
              <a:tr h="32312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13.05.2025 - 13.05.2025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326562"/>
                  </a:ext>
                </a:extLst>
              </a:tr>
              <a:tr h="18464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361249"/>
                  </a:ext>
                </a:extLst>
              </a:tr>
              <a:tr h="101554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46 705,00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045041"/>
                  </a:ext>
                </a:extLst>
              </a:tr>
              <a:tr h="18464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56 762,53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047547"/>
                  </a:ext>
                </a:extLst>
              </a:tr>
              <a:tr h="18464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1 620,00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88918"/>
                  </a:ext>
                </a:extLst>
              </a:tr>
              <a:tr h="18464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105 087,53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356800"/>
                  </a:ext>
                </a:extLst>
              </a:tr>
              <a:tr h="1846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037109"/>
                  </a:ext>
                </a:extLst>
              </a:tr>
              <a:tr h="1846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891373"/>
                  </a:ext>
                </a:extLst>
              </a:tr>
              <a:tr h="1846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475163"/>
                  </a:ext>
                </a:extLst>
              </a:tr>
              <a:tr h="1846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368533"/>
                  </a:ext>
                </a:extLst>
              </a:tr>
              <a:tr h="1846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063609"/>
                  </a:ext>
                </a:extLst>
              </a:tr>
              <a:tr h="32312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13.05.2025 - 13.05.2025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870298"/>
                  </a:ext>
                </a:extLst>
              </a:tr>
              <a:tr h="18464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053814"/>
                  </a:ext>
                </a:extLst>
              </a:tr>
              <a:tr h="101554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46 705,00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553640"/>
                  </a:ext>
                </a:extLst>
              </a:tr>
              <a:tr h="18464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56 762,53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253765"/>
                  </a:ext>
                </a:extLst>
              </a:tr>
              <a:tr h="18464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1 620,00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098705"/>
                  </a:ext>
                </a:extLst>
              </a:tr>
              <a:tr h="18464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105 087,53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170185"/>
                  </a:ext>
                </a:extLst>
              </a:tr>
              <a:tr h="1846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393054"/>
                  </a:ext>
                </a:extLst>
              </a:tr>
              <a:tr h="1846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782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954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2025-05-14T05:09:13Z</dcterms:created>
  <dcterms:modified xsi:type="dcterms:W3CDTF">2025-05-14T05:09:54Z</dcterms:modified>
</cp:coreProperties>
</file>