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861D-42FB-4345-B3F2-024C57BE6546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F9C4-AD87-4DA2-ADFB-3E3CC425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4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861D-42FB-4345-B3F2-024C57BE6546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F9C4-AD87-4DA2-ADFB-3E3CC425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00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861D-42FB-4345-B3F2-024C57BE6546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F9C4-AD87-4DA2-ADFB-3E3CC425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59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861D-42FB-4345-B3F2-024C57BE6546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F9C4-AD87-4DA2-ADFB-3E3CC425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03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861D-42FB-4345-B3F2-024C57BE6546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F9C4-AD87-4DA2-ADFB-3E3CC425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05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861D-42FB-4345-B3F2-024C57BE6546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F9C4-AD87-4DA2-ADFB-3E3CC425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549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861D-42FB-4345-B3F2-024C57BE6546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F9C4-AD87-4DA2-ADFB-3E3CC425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8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861D-42FB-4345-B3F2-024C57BE6546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F9C4-AD87-4DA2-ADFB-3E3CC425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60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861D-42FB-4345-B3F2-024C57BE6546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F9C4-AD87-4DA2-ADFB-3E3CC425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3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861D-42FB-4345-B3F2-024C57BE6546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F9C4-AD87-4DA2-ADFB-3E3CC425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5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861D-42FB-4345-B3F2-024C57BE6546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F9C4-AD87-4DA2-ADFB-3E3CC425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359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B861D-42FB-4345-B3F2-024C57BE6546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7F9C4-AD87-4DA2-ADFB-3E3CC425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90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092205"/>
              </p:ext>
            </p:extLst>
          </p:nvPr>
        </p:nvGraphicFramePr>
        <p:xfrm>
          <a:off x="939567" y="696285"/>
          <a:ext cx="10352015" cy="5480677"/>
        </p:xfrm>
        <a:graphic>
          <a:graphicData uri="http://schemas.openxmlformats.org/drawingml/2006/table">
            <a:tbl>
              <a:tblPr/>
              <a:tblGrid>
                <a:gridCol w="2070403">
                  <a:extLst>
                    <a:ext uri="{9D8B030D-6E8A-4147-A177-3AD203B41FA5}">
                      <a16:colId xmlns:a16="http://schemas.microsoft.com/office/drawing/2014/main" val="2036348636"/>
                    </a:ext>
                  </a:extLst>
                </a:gridCol>
                <a:gridCol w="2070403">
                  <a:extLst>
                    <a:ext uri="{9D8B030D-6E8A-4147-A177-3AD203B41FA5}">
                      <a16:colId xmlns:a16="http://schemas.microsoft.com/office/drawing/2014/main" val="54766206"/>
                    </a:ext>
                  </a:extLst>
                </a:gridCol>
                <a:gridCol w="2070403">
                  <a:extLst>
                    <a:ext uri="{9D8B030D-6E8A-4147-A177-3AD203B41FA5}">
                      <a16:colId xmlns:a16="http://schemas.microsoft.com/office/drawing/2014/main" val="34289998"/>
                    </a:ext>
                  </a:extLst>
                </a:gridCol>
                <a:gridCol w="2070403">
                  <a:extLst>
                    <a:ext uri="{9D8B030D-6E8A-4147-A177-3AD203B41FA5}">
                      <a16:colId xmlns:a16="http://schemas.microsoft.com/office/drawing/2014/main" val="1565535858"/>
                    </a:ext>
                  </a:extLst>
                </a:gridCol>
                <a:gridCol w="2070403">
                  <a:extLst>
                    <a:ext uri="{9D8B030D-6E8A-4147-A177-3AD203B41FA5}">
                      <a16:colId xmlns:a16="http://schemas.microsoft.com/office/drawing/2014/main" val="700665821"/>
                    </a:ext>
                  </a:extLst>
                </a:gridCol>
              </a:tblGrid>
              <a:tr h="210795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562266"/>
                  </a:ext>
                </a:extLst>
              </a:tr>
              <a:tr h="368893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05.05.2025 - 05.05.2025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858906"/>
                  </a:ext>
                </a:extLst>
              </a:tr>
              <a:tr h="210795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471043"/>
                  </a:ext>
                </a:extLst>
              </a:tr>
              <a:tr h="210795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21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49 784,27 лв.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317831"/>
                  </a:ext>
                </a:extLst>
              </a:tr>
              <a:tr h="368893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17 173,50 лв.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254207"/>
                  </a:ext>
                </a:extLst>
              </a:tr>
              <a:tr h="210795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24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66 957,77 лв.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798261"/>
                  </a:ext>
                </a:extLst>
              </a:tr>
              <a:tr h="210795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081191"/>
                  </a:ext>
                </a:extLst>
              </a:tr>
              <a:tr h="210795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169332"/>
                  </a:ext>
                </a:extLst>
              </a:tr>
              <a:tr h="210795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853839"/>
                  </a:ext>
                </a:extLst>
              </a:tr>
              <a:tr h="210795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163592"/>
                  </a:ext>
                </a:extLst>
              </a:tr>
              <a:tr h="210795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942102"/>
                  </a:ext>
                </a:extLst>
              </a:tr>
              <a:tr h="368893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-ЦУ ( </a:t>
                      </a:r>
                      <a:r>
                        <a:rPr lang="ru-RU" sz="800" dirty="0" smtClean="0">
                          <a:effectLst/>
                        </a:rPr>
                        <a:t>074 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05.05.2025 - 05.05.2025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345488"/>
                  </a:ext>
                </a:extLst>
              </a:tr>
              <a:tr h="210795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144412"/>
                  </a:ext>
                </a:extLst>
              </a:tr>
              <a:tr h="210795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522,00 лв.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763567"/>
                  </a:ext>
                </a:extLst>
              </a:tr>
              <a:tr h="210795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522,00 лв.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957199"/>
                  </a:ext>
                </a:extLst>
              </a:tr>
              <a:tr h="210795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213262"/>
                  </a:ext>
                </a:extLst>
              </a:tr>
              <a:tr h="210795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332900"/>
                  </a:ext>
                </a:extLst>
              </a:tr>
              <a:tr h="210795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ИАНМСП </a:t>
                      </a:r>
                      <a:r>
                        <a:rPr lang="bg-BG" sz="800">
                          <a:effectLst/>
                        </a:rPr>
                        <a:t>( </a:t>
                      </a:r>
                      <a:r>
                        <a:rPr lang="bg-BG" sz="800" smtClean="0">
                          <a:effectLst/>
                        </a:rPr>
                        <a:t>074 </a:t>
                      </a:r>
                      <a:r>
                        <a:rPr lang="bg-BG" sz="800">
                          <a:effectLst/>
                        </a:rPr>
                        <a:t>)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05.05.2025 - 05.05.2025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987399"/>
                  </a:ext>
                </a:extLst>
              </a:tr>
              <a:tr h="210795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203403"/>
                  </a:ext>
                </a:extLst>
              </a:tr>
              <a:tr h="210795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19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49 262,27 лв.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408767"/>
                  </a:ext>
                </a:extLst>
              </a:tr>
              <a:tr h="368893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17 173,50 лв.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787409"/>
                  </a:ext>
                </a:extLst>
              </a:tr>
              <a:tr h="210795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22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66 435,77 лв.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917906"/>
                  </a:ext>
                </a:extLst>
              </a:tr>
              <a:tr h="210795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767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208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2025-05-07T04:55:23Z</dcterms:created>
  <dcterms:modified xsi:type="dcterms:W3CDTF">2025-05-07T04:56:10Z</dcterms:modified>
</cp:coreProperties>
</file>