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4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0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0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0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4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8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6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3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5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5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B861D-42FB-4345-B3F2-024C57BE654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7F9C4-AD87-4DA2-ADFB-3E3CC425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9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92205"/>
              </p:ext>
            </p:extLst>
          </p:nvPr>
        </p:nvGraphicFramePr>
        <p:xfrm>
          <a:off x="939567" y="696285"/>
          <a:ext cx="10352015" cy="5480677"/>
        </p:xfrm>
        <a:graphic>
          <a:graphicData uri="http://schemas.openxmlformats.org/drawingml/2006/table">
            <a:tbl>
              <a:tblPr/>
              <a:tblGrid>
                <a:gridCol w="2070403">
                  <a:extLst>
                    <a:ext uri="{9D8B030D-6E8A-4147-A177-3AD203B41FA5}">
                      <a16:colId xmlns:a16="http://schemas.microsoft.com/office/drawing/2014/main" val="2036348636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54766206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34289998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1565535858"/>
                    </a:ext>
                  </a:extLst>
                </a:gridCol>
                <a:gridCol w="2070403">
                  <a:extLst>
                    <a:ext uri="{9D8B030D-6E8A-4147-A177-3AD203B41FA5}">
                      <a16:colId xmlns:a16="http://schemas.microsoft.com/office/drawing/2014/main" val="700665821"/>
                    </a:ext>
                  </a:extLst>
                </a:gridCol>
              </a:tblGrid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562266"/>
                  </a:ext>
                </a:extLst>
              </a:tr>
              <a:tr h="36889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05.05.2025 - 05.05.2025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858906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71043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49 784,27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17831"/>
                  </a:ext>
                </a:extLst>
              </a:tr>
              <a:tr h="36889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17 173,50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54207"/>
                  </a:ext>
                </a:extLst>
              </a:tr>
              <a:tr h="21079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24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66 957,77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98261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081191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69332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853839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163592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942102"/>
                  </a:ext>
                </a:extLst>
              </a:tr>
              <a:tr h="36889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05.05.2025 - 05.05.2025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45488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144412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522,00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763567"/>
                  </a:ext>
                </a:extLst>
              </a:tr>
              <a:tr h="21079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522,00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957199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213262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332900"/>
                  </a:ext>
                </a:extLst>
              </a:tr>
              <a:tr h="21079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05.05.2025 - 05.05.2025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987399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03403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49 262,27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08767"/>
                  </a:ext>
                </a:extLst>
              </a:tr>
              <a:tr h="36889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17 173,50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87409"/>
                  </a:ext>
                </a:extLst>
              </a:tr>
              <a:tr h="21079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66 435,77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917906"/>
                  </a:ext>
                </a:extLst>
              </a:tr>
              <a:tr h="21079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1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767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0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2025-05-07T04:55:23Z</dcterms:created>
  <dcterms:modified xsi:type="dcterms:W3CDTF">2025-05-07T04:56:10Z</dcterms:modified>
</cp:coreProperties>
</file>