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2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6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2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4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9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3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6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9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22B52-A4FD-4B22-AB68-AB3623AE7799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914C-E5FB-4A8E-8751-1457CE9F3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9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617539"/>
              </p:ext>
            </p:extLst>
          </p:nvPr>
        </p:nvGraphicFramePr>
        <p:xfrm>
          <a:off x="956348" y="629172"/>
          <a:ext cx="10402345" cy="5632302"/>
        </p:xfrm>
        <a:graphic>
          <a:graphicData uri="http://schemas.openxmlformats.org/drawingml/2006/table">
            <a:tbl>
              <a:tblPr/>
              <a:tblGrid>
                <a:gridCol w="2080469">
                  <a:extLst>
                    <a:ext uri="{9D8B030D-6E8A-4147-A177-3AD203B41FA5}">
                      <a16:colId xmlns:a16="http://schemas.microsoft.com/office/drawing/2014/main" val="2598130301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3454309804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328113137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1645563888"/>
                    </a:ext>
                  </a:extLst>
                </a:gridCol>
                <a:gridCol w="2080469">
                  <a:extLst>
                    <a:ext uri="{9D8B030D-6E8A-4147-A177-3AD203B41FA5}">
                      <a16:colId xmlns:a16="http://schemas.microsoft.com/office/drawing/2014/main" val="3985534206"/>
                    </a:ext>
                  </a:extLst>
                </a:gridCol>
              </a:tblGrid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63825"/>
                  </a:ext>
                </a:extLst>
              </a:tr>
              <a:tr h="308199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02.05.2025 - 02.05.2025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313753"/>
                  </a:ext>
                </a:extLst>
              </a:tr>
              <a:tr h="175278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93151"/>
                  </a:ext>
                </a:extLst>
              </a:tr>
              <a:tr h="97280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12 015,00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61548"/>
                  </a:ext>
                </a:extLst>
              </a:tr>
              <a:tr h="17527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5 512,22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698282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189,00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62018"/>
                  </a:ext>
                </a:extLst>
              </a:tr>
              <a:tr h="175278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17 716,22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71639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348624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706462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801706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337535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956664"/>
                  </a:ext>
                </a:extLst>
              </a:tr>
              <a:tr h="308199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02.05.2025 - 02.05.2025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89633"/>
                  </a:ext>
                </a:extLst>
              </a:tr>
              <a:tr h="175278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68886"/>
                  </a:ext>
                </a:extLst>
              </a:tr>
              <a:tr h="97280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12 015,00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76115"/>
                  </a:ext>
                </a:extLst>
              </a:tr>
              <a:tr h="17527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5 512,22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144188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189,00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58195"/>
                  </a:ext>
                </a:extLst>
              </a:tr>
              <a:tr h="175278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11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17 716,22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63612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708010"/>
                  </a:ext>
                </a:extLst>
              </a:tr>
              <a:tr h="175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982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26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2025-05-05T05:36:19Z</dcterms:created>
  <dcterms:modified xsi:type="dcterms:W3CDTF">2025-05-05T05:37:21Z</dcterms:modified>
</cp:coreProperties>
</file>