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DAFD-85C4-4FD5-BEA9-BFB8F84FDF3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8336-0C57-40C9-ABBB-BF7A695F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73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DAFD-85C4-4FD5-BEA9-BFB8F84FDF3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8336-0C57-40C9-ABBB-BF7A695F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5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DAFD-85C4-4FD5-BEA9-BFB8F84FDF3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8336-0C57-40C9-ABBB-BF7A695F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38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DAFD-85C4-4FD5-BEA9-BFB8F84FDF3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8336-0C57-40C9-ABBB-BF7A695F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64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DAFD-85C4-4FD5-BEA9-BFB8F84FDF3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8336-0C57-40C9-ABBB-BF7A695F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DAFD-85C4-4FD5-BEA9-BFB8F84FDF3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8336-0C57-40C9-ABBB-BF7A695F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313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DAFD-85C4-4FD5-BEA9-BFB8F84FDF3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8336-0C57-40C9-ABBB-BF7A695F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7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DAFD-85C4-4FD5-BEA9-BFB8F84FDF3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8336-0C57-40C9-ABBB-BF7A695F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4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DAFD-85C4-4FD5-BEA9-BFB8F84FDF3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8336-0C57-40C9-ABBB-BF7A695F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48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DAFD-85C4-4FD5-BEA9-BFB8F84FDF3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8336-0C57-40C9-ABBB-BF7A695F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5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DAFD-85C4-4FD5-BEA9-BFB8F84FDF3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8336-0C57-40C9-ABBB-BF7A695F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9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DAFD-85C4-4FD5-BEA9-BFB8F84FDF3E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C8336-0C57-40C9-ABBB-BF7A695F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1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8.04.2025&amp;date_to=28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923844"/>
              </p:ext>
            </p:extLst>
          </p:nvPr>
        </p:nvGraphicFramePr>
        <p:xfrm>
          <a:off x="1455087" y="636118"/>
          <a:ext cx="9636985" cy="5144480"/>
        </p:xfrm>
        <a:graphic>
          <a:graphicData uri="http://schemas.openxmlformats.org/drawingml/2006/table">
            <a:tbl>
              <a:tblPr/>
              <a:tblGrid>
                <a:gridCol w="1927397">
                  <a:extLst>
                    <a:ext uri="{9D8B030D-6E8A-4147-A177-3AD203B41FA5}">
                      <a16:colId xmlns:a16="http://schemas.microsoft.com/office/drawing/2014/main" val="3488980878"/>
                    </a:ext>
                  </a:extLst>
                </a:gridCol>
                <a:gridCol w="3854794">
                  <a:extLst>
                    <a:ext uri="{9D8B030D-6E8A-4147-A177-3AD203B41FA5}">
                      <a16:colId xmlns:a16="http://schemas.microsoft.com/office/drawing/2014/main" val="2277969975"/>
                    </a:ext>
                  </a:extLst>
                </a:gridCol>
                <a:gridCol w="944614">
                  <a:extLst>
                    <a:ext uri="{9D8B030D-6E8A-4147-A177-3AD203B41FA5}">
                      <a16:colId xmlns:a16="http://schemas.microsoft.com/office/drawing/2014/main" val="2818080216"/>
                    </a:ext>
                  </a:extLst>
                </a:gridCol>
                <a:gridCol w="982783">
                  <a:extLst>
                    <a:ext uri="{9D8B030D-6E8A-4147-A177-3AD203B41FA5}">
                      <a16:colId xmlns:a16="http://schemas.microsoft.com/office/drawing/2014/main" val="3608927725"/>
                    </a:ext>
                  </a:extLst>
                </a:gridCol>
                <a:gridCol w="1927397">
                  <a:extLst>
                    <a:ext uri="{9D8B030D-6E8A-4147-A177-3AD203B41FA5}">
                      <a16:colId xmlns:a16="http://schemas.microsoft.com/office/drawing/2014/main" val="263682892"/>
                    </a:ext>
                  </a:extLst>
                </a:gridCol>
              </a:tblGrid>
              <a:tr h="14952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68642"/>
                  </a:ext>
                </a:extLst>
              </a:tr>
              <a:tr h="14952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28.04.2025 - 28.04.2025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210283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24525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336 739,24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474561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216 060,25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196804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120 000,00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358202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678,99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413582"/>
                  </a:ext>
                </a:extLst>
              </a:tr>
              <a:tr h="1495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428734"/>
                  </a:ext>
                </a:extLst>
              </a:tr>
              <a:tr h="1495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068051"/>
                  </a:ext>
                </a:extLst>
              </a:tr>
              <a:tr h="14952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00957"/>
                  </a:ext>
                </a:extLst>
              </a:tr>
              <a:tr h="14952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28.04.2025 - 28.04.2025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764232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669123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198347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237159"/>
                  </a:ext>
                </a:extLst>
              </a:tr>
              <a:tr h="14952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27675"/>
                  </a:ext>
                </a:extLst>
              </a:tr>
              <a:tr h="23975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28.04.2025 - 28.04.2025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790526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582671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1 739,24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082073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1 060,25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700296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678,99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631958"/>
                  </a:ext>
                </a:extLst>
              </a:tr>
              <a:tr h="26060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525442"/>
                  </a:ext>
                </a:extLst>
              </a:tr>
              <a:tr h="14952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28.04.2025 - 28.04.2025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459762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691153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606013"/>
                  </a:ext>
                </a:extLst>
              </a:tr>
              <a:tr h="22129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280257"/>
                  </a:ext>
                </a:extLst>
              </a:tr>
              <a:tr h="27650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28.04.2025 - 28.04.2025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483469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999754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335 000,00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131895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215 000,00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625390"/>
                  </a:ext>
                </a:extLst>
              </a:tr>
              <a:tr h="14952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120 000,00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079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970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241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3</cp:revision>
  <dcterms:created xsi:type="dcterms:W3CDTF">2025-04-29T05:42:49Z</dcterms:created>
  <dcterms:modified xsi:type="dcterms:W3CDTF">2025-04-29T05:55:03Z</dcterms:modified>
</cp:coreProperties>
</file>