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74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533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145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589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121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767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054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74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761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158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044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262A2-E11A-4BBD-ABC1-5FBCE47D681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2CD7B-249C-4551-975E-223B0FC0389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018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8.03.2025&amp;date_to=28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951332"/>
              </p:ext>
            </p:extLst>
          </p:nvPr>
        </p:nvGraphicFramePr>
        <p:xfrm>
          <a:off x="1055714" y="548639"/>
          <a:ext cx="9717580" cy="5210625"/>
        </p:xfrm>
        <a:graphic>
          <a:graphicData uri="http://schemas.openxmlformats.org/drawingml/2006/table">
            <a:tbl>
              <a:tblPr/>
              <a:tblGrid>
                <a:gridCol w="1943516">
                  <a:extLst>
                    <a:ext uri="{9D8B030D-6E8A-4147-A177-3AD203B41FA5}">
                      <a16:colId xmlns:a16="http://schemas.microsoft.com/office/drawing/2014/main" val="3056830196"/>
                    </a:ext>
                  </a:extLst>
                </a:gridCol>
                <a:gridCol w="2578610">
                  <a:extLst>
                    <a:ext uri="{9D8B030D-6E8A-4147-A177-3AD203B41FA5}">
                      <a16:colId xmlns:a16="http://schemas.microsoft.com/office/drawing/2014/main" val="2693949240"/>
                    </a:ext>
                  </a:extLst>
                </a:gridCol>
                <a:gridCol w="1308422">
                  <a:extLst>
                    <a:ext uri="{9D8B030D-6E8A-4147-A177-3AD203B41FA5}">
                      <a16:colId xmlns:a16="http://schemas.microsoft.com/office/drawing/2014/main" val="1430341479"/>
                    </a:ext>
                  </a:extLst>
                </a:gridCol>
                <a:gridCol w="1943516">
                  <a:extLst>
                    <a:ext uri="{9D8B030D-6E8A-4147-A177-3AD203B41FA5}">
                      <a16:colId xmlns:a16="http://schemas.microsoft.com/office/drawing/2014/main" val="484558227"/>
                    </a:ext>
                  </a:extLst>
                </a:gridCol>
                <a:gridCol w="1943516">
                  <a:extLst>
                    <a:ext uri="{9D8B030D-6E8A-4147-A177-3AD203B41FA5}">
                      <a16:colId xmlns:a16="http://schemas.microsoft.com/office/drawing/2014/main" val="574323210"/>
                    </a:ext>
                  </a:extLst>
                </a:gridCol>
              </a:tblGrid>
              <a:tr h="1612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012269"/>
                  </a:ext>
                </a:extLst>
              </a:tr>
              <a:tr h="19814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28.03.2025 - 28.03.2025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871525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725572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42 551,00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482053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29 438,08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47764"/>
                  </a:ext>
                </a:extLst>
              </a:tr>
              <a:tr h="198145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13 112,92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942167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968350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323693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62965"/>
                  </a:ext>
                </a:extLst>
              </a:tr>
              <a:tr h="19814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28.03.2025 - 28.03.2025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1866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91419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230129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716144"/>
                  </a:ext>
                </a:extLst>
              </a:tr>
              <a:tr h="19814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( 0740000005 )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28.03.2025 - 28.03.2025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8900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89890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10 655,92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873773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10 655,92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11807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903245"/>
                  </a:ext>
                </a:extLst>
              </a:tr>
              <a:tr h="16122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( 0740010003 )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28.03.2025 - 28.03.2025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467382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52755"/>
                  </a:ext>
                </a:extLst>
              </a:tr>
              <a:tr h="17243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18 742,26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35638"/>
                  </a:ext>
                </a:extLst>
              </a:tr>
              <a:tr h="231099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18 742,26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5976"/>
                  </a:ext>
                </a:extLst>
              </a:tr>
              <a:tr h="161224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952026"/>
                  </a:ext>
                </a:extLst>
              </a:tr>
              <a:tr h="16122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( 0740020001 )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28.03.2025 - 28.03.2025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981343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4924"/>
                  </a:ext>
                </a:extLst>
              </a:tr>
              <a:tr h="161224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13 152,82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70938"/>
                  </a:ext>
                </a:extLst>
              </a:tr>
              <a:tr h="183265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39,90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382704"/>
                  </a:ext>
                </a:extLst>
              </a:tr>
              <a:tr h="198145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13 112,92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710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957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189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Kostadinka Manova</dc:creator>
  <cp:lastModifiedBy>Kostadinka Manova</cp:lastModifiedBy>
  <cp:revision>2</cp:revision>
  <cp:lastPrinted>2025-04-04T08:25:48Z</cp:lastPrinted>
  <dcterms:created xsi:type="dcterms:W3CDTF">2025-04-04T08:19:43Z</dcterms:created>
  <dcterms:modified xsi:type="dcterms:W3CDTF">2025-04-04T08:40:10Z</dcterms:modified>
</cp:coreProperties>
</file>