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4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2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3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9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7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5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6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6980E-EB64-4963-9D2D-23B45867AA39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D2992-F1DD-4B22-86D7-DB609C28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5.04.2025&amp;date_to=25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404508"/>
              </p:ext>
            </p:extLst>
          </p:nvPr>
        </p:nvGraphicFramePr>
        <p:xfrm>
          <a:off x="1248355" y="628153"/>
          <a:ext cx="9621079" cy="5520352"/>
        </p:xfrm>
        <a:graphic>
          <a:graphicData uri="http://schemas.openxmlformats.org/drawingml/2006/table">
            <a:tbl>
              <a:tblPr/>
              <a:tblGrid>
                <a:gridCol w="1924216">
                  <a:extLst>
                    <a:ext uri="{9D8B030D-6E8A-4147-A177-3AD203B41FA5}">
                      <a16:colId xmlns:a16="http://schemas.microsoft.com/office/drawing/2014/main" val="1868545310"/>
                    </a:ext>
                  </a:extLst>
                </a:gridCol>
                <a:gridCol w="3997669">
                  <a:extLst>
                    <a:ext uri="{9D8B030D-6E8A-4147-A177-3AD203B41FA5}">
                      <a16:colId xmlns:a16="http://schemas.microsoft.com/office/drawing/2014/main" val="3487155181"/>
                    </a:ext>
                  </a:extLst>
                </a:gridCol>
                <a:gridCol w="627116">
                  <a:extLst>
                    <a:ext uri="{9D8B030D-6E8A-4147-A177-3AD203B41FA5}">
                      <a16:colId xmlns:a16="http://schemas.microsoft.com/office/drawing/2014/main" val="278373313"/>
                    </a:ext>
                  </a:extLst>
                </a:gridCol>
                <a:gridCol w="1147862">
                  <a:extLst>
                    <a:ext uri="{9D8B030D-6E8A-4147-A177-3AD203B41FA5}">
                      <a16:colId xmlns:a16="http://schemas.microsoft.com/office/drawing/2014/main" val="1463684156"/>
                    </a:ext>
                  </a:extLst>
                </a:gridCol>
                <a:gridCol w="1924216">
                  <a:extLst>
                    <a:ext uri="{9D8B030D-6E8A-4147-A177-3AD203B41FA5}">
                      <a16:colId xmlns:a16="http://schemas.microsoft.com/office/drawing/2014/main" val="4042714290"/>
                    </a:ext>
                  </a:extLst>
                </a:gridCol>
              </a:tblGrid>
              <a:tr h="1296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390093"/>
                  </a:ext>
                </a:extLst>
              </a:tr>
              <a:tr h="12968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25.04.2025 - 25.04.2025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198274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539545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1 107 289,11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769956"/>
                  </a:ext>
                </a:extLst>
              </a:tr>
              <a:tr h="24416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1 076 586,89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77466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16 906,72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246616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13 795,50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55990"/>
                  </a:ext>
                </a:extLst>
              </a:tr>
              <a:tr h="1296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631459"/>
                  </a:ext>
                </a:extLst>
              </a:tr>
              <a:tr h="1296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736666"/>
                  </a:ext>
                </a:extLst>
              </a:tr>
              <a:tr h="1296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85487"/>
                  </a:ext>
                </a:extLst>
              </a:tr>
              <a:tr h="12968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25.04.2025 - 25.04.2025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967279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347875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877638"/>
                  </a:ext>
                </a:extLst>
              </a:tr>
              <a:tr h="13424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543762"/>
                  </a:ext>
                </a:extLst>
              </a:tr>
              <a:tr h="12968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25.04.2025 - 25.04.2025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176168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519610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912 073,04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685968"/>
                  </a:ext>
                </a:extLst>
              </a:tr>
              <a:tr h="24416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889 959,00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520050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8 318,54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532827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13 795,50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040674"/>
                  </a:ext>
                </a:extLst>
              </a:tr>
              <a:tr h="12968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021252"/>
                  </a:ext>
                </a:extLst>
              </a:tr>
              <a:tr h="1296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25.04.2025 - 25.04.2025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03190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787897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56 805,62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5641"/>
                  </a:ext>
                </a:extLst>
              </a:tr>
              <a:tr h="24416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51 004,29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954328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5 801,33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888643"/>
                  </a:ext>
                </a:extLst>
              </a:tr>
              <a:tr h="1469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861650"/>
                  </a:ext>
                </a:extLst>
              </a:tr>
              <a:tr h="1296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25.04.2025 - 25.04.2025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081327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053352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138 410,45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704859"/>
                  </a:ext>
                </a:extLst>
              </a:tr>
              <a:tr h="24416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135 623,60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74981"/>
                  </a:ext>
                </a:extLst>
              </a:tr>
              <a:tr h="1296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2 786,85 лв.</a:t>
                      </a: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06" marR="18206" marT="9103" marB="91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45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34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279</Words>
  <Application>Microsoft Office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2025-04-28T05:57:30Z</dcterms:created>
  <dcterms:modified xsi:type="dcterms:W3CDTF">2025-04-28T06:05:57Z</dcterms:modified>
</cp:coreProperties>
</file>