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D823-93D2-483F-9507-1CDF2ECEB43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F381-56B2-4BBE-A416-A3CB0BDC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D823-93D2-483F-9507-1CDF2ECEB43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F381-56B2-4BBE-A416-A3CB0BDC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4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D823-93D2-483F-9507-1CDF2ECEB43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F381-56B2-4BBE-A416-A3CB0BDC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1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D823-93D2-483F-9507-1CDF2ECEB43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F381-56B2-4BBE-A416-A3CB0BDC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1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D823-93D2-483F-9507-1CDF2ECEB43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F381-56B2-4BBE-A416-A3CB0BDC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5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D823-93D2-483F-9507-1CDF2ECEB43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F381-56B2-4BBE-A416-A3CB0BDC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8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D823-93D2-483F-9507-1CDF2ECEB43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F381-56B2-4BBE-A416-A3CB0BDC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D823-93D2-483F-9507-1CDF2ECEB43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F381-56B2-4BBE-A416-A3CB0BDC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7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D823-93D2-483F-9507-1CDF2ECEB43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F381-56B2-4BBE-A416-A3CB0BDC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7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D823-93D2-483F-9507-1CDF2ECEB43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F381-56B2-4BBE-A416-A3CB0BDC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5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BD823-93D2-483F-9507-1CDF2ECEB43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F381-56B2-4BBE-A416-A3CB0BDC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0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BD823-93D2-483F-9507-1CDF2ECEB434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F381-56B2-4BBE-A416-A3CB0BDC6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8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4.04.2025&amp;date_to=24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601936"/>
              </p:ext>
            </p:extLst>
          </p:nvPr>
        </p:nvGraphicFramePr>
        <p:xfrm>
          <a:off x="1335817" y="739041"/>
          <a:ext cx="9517715" cy="5389467"/>
        </p:xfrm>
        <a:graphic>
          <a:graphicData uri="http://schemas.openxmlformats.org/drawingml/2006/table">
            <a:tbl>
              <a:tblPr/>
              <a:tblGrid>
                <a:gridCol w="1903543">
                  <a:extLst>
                    <a:ext uri="{9D8B030D-6E8A-4147-A177-3AD203B41FA5}">
                      <a16:colId xmlns:a16="http://schemas.microsoft.com/office/drawing/2014/main" val="1556848892"/>
                    </a:ext>
                  </a:extLst>
                </a:gridCol>
                <a:gridCol w="3807086">
                  <a:extLst>
                    <a:ext uri="{9D8B030D-6E8A-4147-A177-3AD203B41FA5}">
                      <a16:colId xmlns:a16="http://schemas.microsoft.com/office/drawing/2014/main" val="3513010151"/>
                    </a:ext>
                  </a:extLst>
                </a:gridCol>
                <a:gridCol w="1047982">
                  <a:extLst>
                    <a:ext uri="{9D8B030D-6E8A-4147-A177-3AD203B41FA5}">
                      <a16:colId xmlns:a16="http://schemas.microsoft.com/office/drawing/2014/main" val="3426635717"/>
                    </a:ext>
                  </a:extLst>
                </a:gridCol>
                <a:gridCol w="855561">
                  <a:extLst>
                    <a:ext uri="{9D8B030D-6E8A-4147-A177-3AD203B41FA5}">
                      <a16:colId xmlns:a16="http://schemas.microsoft.com/office/drawing/2014/main" val="2304447100"/>
                    </a:ext>
                  </a:extLst>
                </a:gridCol>
                <a:gridCol w="1903543">
                  <a:extLst>
                    <a:ext uri="{9D8B030D-6E8A-4147-A177-3AD203B41FA5}">
                      <a16:colId xmlns:a16="http://schemas.microsoft.com/office/drawing/2014/main" val="2427507164"/>
                    </a:ext>
                  </a:extLst>
                </a:gridCol>
              </a:tblGrid>
              <a:tr h="15177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185329"/>
                  </a:ext>
                </a:extLst>
              </a:tr>
              <a:tr h="15177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24.04.2025 - 24.04.2025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496160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397727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29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83 396,02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269737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60 719,31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923771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2 203,75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476053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20 472,96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319240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897691"/>
                  </a:ext>
                </a:extLst>
              </a:tr>
              <a:tr h="15177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26001"/>
                  </a:ext>
                </a:extLst>
              </a:tr>
              <a:tr h="15177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95938"/>
                  </a:ext>
                </a:extLst>
              </a:tr>
              <a:tr h="15177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005658"/>
                  </a:ext>
                </a:extLst>
              </a:tr>
              <a:tr h="15177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24.04.2025 - 24.04.2025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934116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355480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-18 775,97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24325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-18 775,97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328185"/>
                  </a:ext>
                </a:extLst>
              </a:tr>
              <a:tr h="19216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627493"/>
                  </a:ext>
                </a:extLst>
              </a:tr>
              <a:tr h="15177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24.04.2025 - 24.04.2025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757985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967899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42 495,75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65408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21 128,07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73577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2 203,75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221030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387,96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86776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18 775,97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485671"/>
                  </a:ext>
                </a:extLst>
              </a:tr>
              <a:tr h="15177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63683"/>
                  </a:ext>
                </a:extLst>
              </a:tr>
              <a:tr h="15177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24.04.2025 - 24.04.2025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710007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742294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7 612,95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15401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7 612,95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74102"/>
                  </a:ext>
                </a:extLst>
              </a:tr>
              <a:tr h="15177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73197"/>
                  </a:ext>
                </a:extLst>
              </a:tr>
              <a:tr h="15177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24.04.2025 - 24.04.2025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136673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289989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52 063,29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27898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31 978,29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405998"/>
                  </a:ext>
                </a:extLst>
              </a:tr>
              <a:tr h="1517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20 085,00 лв.</a:t>
                      </a: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33" marR="20333" marT="10167" marB="101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241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55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293</Words>
  <Application>Microsoft Office PowerPoint</Application>
  <PresentationFormat>Widescreen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2025-04-25T07:56:52Z</dcterms:created>
  <dcterms:modified xsi:type="dcterms:W3CDTF">2025-04-25T08:05:02Z</dcterms:modified>
</cp:coreProperties>
</file>