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1F8B-CBC9-42DC-9669-224070613C14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BEAF-85F7-4425-B889-9EF57BEC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4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1F8B-CBC9-42DC-9669-224070613C14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BEAF-85F7-4425-B889-9EF57BEC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1F8B-CBC9-42DC-9669-224070613C14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BEAF-85F7-4425-B889-9EF57BEC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5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1F8B-CBC9-42DC-9669-224070613C14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BEAF-85F7-4425-B889-9EF57BEC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0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1F8B-CBC9-42DC-9669-224070613C14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BEAF-85F7-4425-B889-9EF57BEC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9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1F8B-CBC9-42DC-9669-224070613C14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BEAF-85F7-4425-B889-9EF57BEC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0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1F8B-CBC9-42DC-9669-224070613C14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BEAF-85F7-4425-B889-9EF57BEC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6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1F8B-CBC9-42DC-9669-224070613C14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BEAF-85F7-4425-B889-9EF57BEC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5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1F8B-CBC9-42DC-9669-224070613C14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BEAF-85F7-4425-B889-9EF57BEC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9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1F8B-CBC9-42DC-9669-224070613C14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BEAF-85F7-4425-B889-9EF57BEC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3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1F8B-CBC9-42DC-9669-224070613C14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BEAF-85F7-4425-B889-9EF57BEC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9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41F8B-CBC9-42DC-9669-224070613C14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BEAF-85F7-4425-B889-9EF57BECE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3.04.2025&amp;date_to=23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40507"/>
              </p:ext>
            </p:extLst>
          </p:nvPr>
        </p:nvGraphicFramePr>
        <p:xfrm>
          <a:off x="1160892" y="677937"/>
          <a:ext cx="9724445" cy="5569751"/>
        </p:xfrm>
        <a:graphic>
          <a:graphicData uri="http://schemas.openxmlformats.org/drawingml/2006/table">
            <a:tbl>
              <a:tblPr/>
              <a:tblGrid>
                <a:gridCol w="1944889">
                  <a:extLst>
                    <a:ext uri="{9D8B030D-6E8A-4147-A177-3AD203B41FA5}">
                      <a16:colId xmlns:a16="http://schemas.microsoft.com/office/drawing/2014/main" val="2694052076"/>
                    </a:ext>
                  </a:extLst>
                </a:gridCol>
                <a:gridCol w="3716438">
                  <a:extLst>
                    <a:ext uri="{9D8B030D-6E8A-4147-A177-3AD203B41FA5}">
                      <a16:colId xmlns:a16="http://schemas.microsoft.com/office/drawing/2014/main" val="698346831"/>
                    </a:ext>
                  </a:extLst>
                </a:gridCol>
                <a:gridCol w="1200647">
                  <a:extLst>
                    <a:ext uri="{9D8B030D-6E8A-4147-A177-3AD203B41FA5}">
                      <a16:colId xmlns:a16="http://schemas.microsoft.com/office/drawing/2014/main" val="3462204062"/>
                    </a:ext>
                  </a:extLst>
                </a:gridCol>
                <a:gridCol w="917582">
                  <a:extLst>
                    <a:ext uri="{9D8B030D-6E8A-4147-A177-3AD203B41FA5}">
                      <a16:colId xmlns:a16="http://schemas.microsoft.com/office/drawing/2014/main" val="62655556"/>
                    </a:ext>
                  </a:extLst>
                </a:gridCol>
                <a:gridCol w="1944889">
                  <a:extLst>
                    <a:ext uri="{9D8B030D-6E8A-4147-A177-3AD203B41FA5}">
                      <a16:colId xmlns:a16="http://schemas.microsoft.com/office/drawing/2014/main" val="1698739505"/>
                    </a:ext>
                  </a:extLst>
                </a:gridCol>
              </a:tblGrid>
              <a:tr h="15106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509704"/>
                  </a:ext>
                </a:extLst>
              </a:tr>
              <a:tr h="15197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23.04.2025 - 23.04.2025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447132"/>
                  </a:ext>
                </a:extLst>
              </a:tr>
              <a:tr h="15106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678385"/>
                  </a:ext>
                </a:extLst>
              </a:tr>
              <a:tr h="1510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96 689,84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963441"/>
                  </a:ext>
                </a:extLst>
              </a:tr>
              <a:tr h="28301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8 323,33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562496"/>
                  </a:ext>
                </a:extLst>
              </a:tr>
              <a:tr h="1510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51 012,59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294219"/>
                  </a:ext>
                </a:extLst>
              </a:tr>
              <a:tr h="1519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18 577,95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457950"/>
                  </a:ext>
                </a:extLst>
              </a:tr>
              <a:tr h="34799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18 775,97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601825"/>
                  </a:ext>
                </a:extLst>
              </a:tr>
              <a:tr h="15106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34449"/>
                  </a:ext>
                </a:extLst>
              </a:tr>
              <a:tr h="15106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264377"/>
                  </a:ext>
                </a:extLst>
              </a:tr>
              <a:tr h="15106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337958"/>
                  </a:ext>
                </a:extLst>
              </a:tr>
              <a:tr h="15197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23.04.2025 - 23.04.2025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016423"/>
                  </a:ext>
                </a:extLst>
              </a:tr>
              <a:tr h="1510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236115"/>
                  </a:ext>
                </a:extLst>
              </a:tr>
              <a:tr h="1510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18 775,97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804576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18 775,97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83661"/>
                  </a:ext>
                </a:extLst>
              </a:tr>
              <a:tr h="33566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23137"/>
                  </a:ext>
                </a:extLst>
              </a:tr>
              <a:tr h="15197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23.04.2025 - 23.04.2025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78960"/>
                  </a:ext>
                </a:extLst>
              </a:tr>
              <a:tr h="1510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026477"/>
                  </a:ext>
                </a:extLst>
              </a:tr>
              <a:tr h="1510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08096"/>
                  </a:ext>
                </a:extLst>
              </a:tr>
              <a:tr h="23657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609237"/>
                  </a:ext>
                </a:extLst>
              </a:tr>
              <a:tr h="15106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23.04.2025 - 23.04.2025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771668"/>
                  </a:ext>
                </a:extLst>
              </a:tr>
              <a:tr h="1510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98557"/>
                  </a:ext>
                </a:extLst>
              </a:tr>
              <a:tr h="1510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064806"/>
                  </a:ext>
                </a:extLst>
              </a:tr>
              <a:tr h="26043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53851"/>
                  </a:ext>
                </a:extLst>
              </a:tr>
              <a:tr h="15106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23.04.2025 - 23.04.2025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935436"/>
                  </a:ext>
                </a:extLst>
              </a:tr>
              <a:tr h="1510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51531"/>
                  </a:ext>
                </a:extLst>
              </a:tr>
              <a:tr h="1510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77 913,87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380641"/>
                  </a:ext>
                </a:extLst>
              </a:tr>
              <a:tr h="28301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8 323,33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979739"/>
                  </a:ext>
                </a:extLst>
              </a:tr>
              <a:tr h="1510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51 012,59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557645"/>
                  </a:ext>
                </a:extLst>
              </a:tr>
              <a:tr h="1519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18 577,95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556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50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251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2025-04-24T05:45:44Z</dcterms:created>
  <dcterms:modified xsi:type="dcterms:W3CDTF">2025-04-24T05:49:12Z</dcterms:modified>
</cp:coreProperties>
</file>