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1F8B-CBC9-42DC-9669-224070613C14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BEAF-85F7-4425-B889-9EF57BECE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142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1F8B-CBC9-42DC-9669-224070613C14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BEAF-85F7-4425-B889-9EF57BECE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768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1F8B-CBC9-42DC-9669-224070613C14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BEAF-85F7-4425-B889-9EF57BECE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59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1F8B-CBC9-42DC-9669-224070613C14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BEAF-85F7-4425-B889-9EF57BECE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403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1F8B-CBC9-42DC-9669-224070613C14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BEAF-85F7-4425-B889-9EF57BECE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299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1F8B-CBC9-42DC-9669-224070613C14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BEAF-85F7-4425-B889-9EF57BECE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501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1F8B-CBC9-42DC-9669-224070613C14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BEAF-85F7-4425-B889-9EF57BECE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65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1F8B-CBC9-42DC-9669-224070613C14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BEAF-85F7-4425-B889-9EF57BECE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51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1F8B-CBC9-42DC-9669-224070613C14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BEAF-85F7-4425-B889-9EF57BECE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398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1F8B-CBC9-42DC-9669-224070613C14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BEAF-85F7-4425-B889-9EF57BECE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830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1F8B-CBC9-42DC-9669-224070613C14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BEAF-85F7-4425-B889-9EF57BECE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595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41F8B-CBC9-42DC-9669-224070613C14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5BEAF-85F7-4425-B889-9EF57BECE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93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23.04.2025&amp;date_to=23.04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240507"/>
              </p:ext>
            </p:extLst>
          </p:nvPr>
        </p:nvGraphicFramePr>
        <p:xfrm>
          <a:off x="1160892" y="677937"/>
          <a:ext cx="9724445" cy="5569751"/>
        </p:xfrm>
        <a:graphic>
          <a:graphicData uri="http://schemas.openxmlformats.org/drawingml/2006/table">
            <a:tbl>
              <a:tblPr/>
              <a:tblGrid>
                <a:gridCol w="1944889">
                  <a:extLst>
                    <a:ext uri="{9D8B030D-6E8A-4147-A177-3AD203B41FA5}">
                      <a16:colId xmlns:a16="http://schemas.microsoft.com/office/drawing/2014/main" val="2694052076"/>
                    </a:ext>
                  </a:extLst>
                </a:gridCol>
                <a:gridCol w="3716438">
                  <a:extLst>
                    <a:ext uri="{9D8B030D-6E8A-4147-A177-3AD203B41FA5}">
                      <a16:colId xmlns:a16="http://schemas.microsoft.com/office/drawing/2014/main" val="698346831"/>
                    </a:ext>
                  </a:extLst>
                </a:gridCol>
                <a:gridCol w="1200647">
                  <a:extLst>
                    <a:ext uri="{9D8B030D-6E8A-4147-A177-3AD203B41FA5}">
                      <a16:colId xmlns:a16="http://schemas.microsoft.com/office/drawing/2014/main" val="3462204062"/>
                    </a:ext>
                  </a:extLst>
                </a:gridCol>
                <a:gridCol w="917582">
                  <a:extLst>
                    <a:ext uri="{9D8B030D-6E8A-4147-A177-3AD203B41FA5}">
                      <a16:colId xmlns:a16="http://schemas.microsoft.com/office/drawing/2014/main" val="62655556"/>
                    </a:ext>
                  </a:extLst>
                </a:gridCol>
                <a:gridCol w="1944889">
                  <a:extLst>
                    <a:ext uri="{9D8B030D-6E8A-4147-A177-3AD203B41FA5}">
                      <a16:colId xmlns:a16="http://schemas.microsoft.com/office/drawing/2014/main" val="1698739505"/>
                    </a:ext>
                  </a:extLst>
                </a:gridCol>
              </a:tblGrid>
              <a:tr h="15106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509704"/>
                  </a:ext>
                </a:extLst>
              </a:tr>
              <a:tr h="15197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23.04.2025 - 23.04.2025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2447132"/>
                  </a:ext>
                </a:extLst>
              </a:tr>
              <a:tr h="151066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678385"/>
                  </a:ext>
                </a:extLst>
              </a:tr>
              <a:tr h="15106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25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96 689,84 лв.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963441"/>
                  </a:ext>
                </a:extLst>
              </a:tr>
              <a:tr h="28301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8 323,33 лв.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562496"/>
                  </a:ext>
                </a:extLst>
              </a:tr>
              <a:tr h="15106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51 012,59 лв.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294219"/>
                  </a:ext>
                </a:extLst>
              </a:tr>
              <a:tr h="15197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18 577,95 лв.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457950"/>
                  </a:ext>
                </a:extLst>
              </a:tr>
              <a:tr h="34799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xxxx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18 775,97 лв.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601825"/>
                  </a:ext>
                </a:extLst>
              </a:tr>
              <a:tr h="15106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834449"/>
                  </a:ext>
                </a:extLst>
              </a:tr>
              <a:tr h="15106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8264377"/>
                  </a:ext>
                </a:extLst>
              </a:tr>
              <a:tr h="15106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7337958"/>
                  </a:ext>
                </a:extLst>
              </a:tr>
              <a:tr h="15197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23.04.2025 - 23.04.2025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016423"/>
                  </a:ext>
                </a:extLst>
              </a:tr>
              <a:tr h="15106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236115"/>
                  </a:ext>
                </a:extLst>
              </a:tr>
              <a:tr h="15106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18 775,97 лв.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804576"/>
                  </a:ext>
                </a:extLst>
              </a:tr>
              <a:tr h="18901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xxxx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18 775,97 лв.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783661"/>
                  </a:ext>
                </a:extLst>
              </a:tr>
              <a:tr h="335667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0723137"/>
                  </a:ext>
                </a:extLst>
              </a:tr>
              <a:tr h="15197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23.04.2025 - 23.04.2025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3678960"/>
                  </a:ext>
                </a:extLst>
              </a:tr>
              <a:tr h="15106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026477"/>
                  </a:ext>
                </a:extLst>
              </a:tr>
              <a:tr h="15106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08096"/>
                  </a:ext>
                </a:extLst>
              </a:tr>
              <a:tr h="236576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609237"/>
                  </a:ext>
                </a:extLst>
              </a:tr>
              <a:tr h="151066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23.04.2025 - 23.04.2025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7771668"/>
                  </a:ext>
                </a:extLst>
              </a:tr>
              <a:tr h="15106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298557"/>
                  </a:ext>
                </a:extLst>
              </a:tr>
              <a:tr h="15106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064806"/>
                  </a:ext>
                </a:extLst>
              </a:tr>
              <a:tr h="260430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553851"/>
                  </a:ext>
                </a:extLst>
              </a:tr>
              <a:tr h="151066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23.04.2025 - 23.04.2025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8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4935436"/>
                  </a:ext>
                </a:extLst>
              </a:tr>
              <a:tr h="15106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51531"/>
                  </a:ext>
                </a:extLst>
              </a:tr>
              <a:tr h="15106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24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77 913,87 лв.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380641"/>
                  </a:ext>
                </a:extLst>
              </a:tr>
              <a:tr h="28301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8 323,33 лв.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979739"/>
                  </a:ext>
                </a:extLst>
              </a:tr>
              <a:tr h="15106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51 012,59 лв.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557645"/>
                  </a:ext>
                </a:extLst>
              </a:tr>
              <a:tr h="15197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18 577,95 лв.</a:t>
                      </a: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869" marR="19869" marT="9935" marB="99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556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1507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251</Words>
  <Application>Microsoft Office PowerPoint</Application>
  <PresentationFormat>Widescreen</PresentationFormat>
  <Paragraphs>86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2025-04-24T05:45:44Z</dcterms:created>
  <dcterms:modified xsi:type="dcterms:W3CDTF">2025-04-24T05:49:12Z</dcterms:modified>
</cp:coreProperties>
</file>