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1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4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1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6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3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0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1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0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3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5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9E023-812F-4D1D-B332-3F775CC6C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B686-24F9-48AE-A1A9-FB15099C0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7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2.04.2025&amp;date_to=22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949102"/>
              </p:ext>
            </p:extLst>
          </p:nvPr>
        </p:nvGraphicFramePr>
        <p:xfrm>
          <a:off x="1399430" y="1012248"/>
          <a:ext cx="9366635" cy="4913533"/>
        </p:xfrm>
        <a:graphic>
          <a:graphicData uri="http://schemas.openxmlformats.org/drawingml/2006/table">
            <a:tbl>
              <a:tblPr/>
              <a:tblGrid>
                <a:gridCol w="1873327">
                  <a:extLst>
                    <a:ext uri="{9D8B030D-6E8A-4147-A177-3AD203B41FA5}">
                      <a16:colId xmlns:a16="http://schemas.microsoft.com/office/drawing/2014/main" val="3343092269"/>
                    </a:ext>
                  </a:extLst>
                </a:gridCol>
                <a:gridCol w="3295020">
                  <a:extLst>
                    <a:ext uri="{9D8B030D-6E8A-4147-A177-3AD203B41FA5}">
                      <a16:colId xmlns:a16="http://schemas.microsoft.com/office/drawing/2014/main" val="3702630129"/>
                    </a:ext>
                  </a:extLst>
                </a:gridCol>
                <a:gridCol w="1415333">
                  <a:extLst>
                    <a:ext uri="{9D8B030D-6E8A-4147-A177-3AD203B41FA5}">
                      <a16:colId xmlns:a16="http://schemas.microsoft.com/office/drawing/2014/main" val="2527079358"/>
                    </a:ext>
                  </a:extLst>
                </a:gridCol>
                <a:gridCol w="909628">
                  <a:extLst>
                    <a:ext uri="{9D8B030D-6E8A-4147-A177-3AD203B41FA5}">
                      <a16:colId xmlns:a16="http://schemas.microsoft.com/office/drawing/2014/main" val="2363751325"/>
                    </a:ext>
                  </a:extLst>
                </a:gridCol>
                <a:gridCol w="1873327">
                  <a:extLst>
                    <a:ext uri="{9D8B030D-6E8A-4147-A177-3AD203B41FA5}">
                      <a16:colId xmlns:a16="http://schemas.microsoft.com/office/drawing/2014/main" val="2336427749"/>
                    </a:ext>
                  </a:extLst>
                </a:gridCol>
              </a:tblGrid>
              <a:tr h="1749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64421"/>
                  </a:ext>
                </a:extLst>
              </a:tr>
              <a:tr h="1760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22.04.2025 - 22.04.2025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175209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196207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39 155,00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77918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39 035,00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171966"/>
                  </a:ext>
                </a:extLst>
              </a:tr>
              <a:tr h="1760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010839"/>
                  </a:ext>
                </a:extLst>
              </a:tr>
              <a:tr h="1749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521492"/>
                  </a:ext>
                </a:extLst>
              </a:tr>
              <a:tr h="1749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61974"/>
                  </a:ext>
                </a:extLst>
              </a:tr>
              <a:tr h="1749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939217"/>
                  </a:ext>
                </a:extLst>
              </a:tr>
              <a:tr h="1760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22.04.2025 - 22.04.2025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807853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47975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752003"/>
                  </a:ext>
                </a:extLst>
              </a:tr>
              <a:tr h="29636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558380"/>
                  </a:ext>
                </a:extLst>
              </a:tr>
              <a:tr h="1760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22.04.2025 - 22.04.2025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564141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634843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303881"/>
                  </a:ext>
                </a:extLst>
              </a:tr>
              <a:tr h="1760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281025"/>
                  </a:ext>
                </a:extLst>
              </a:tr>
              <a:tr h="27820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01271"/>
                  </a:ext>
                </a:extLst>
              </a:tr>
              <a:tr h="17491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22.04.2025 - 22.04.2025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594966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87820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603703"/>
                  </a:ext>
                </a:extLst>
              </a:tr>
              <a:tr h="31004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9909"/>
                  </a:ext>
                </a:extLst>
              </a:tr>
              <a:tr h="17491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22.04.2025 - 22.04.2025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479582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45170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39 035,00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088052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39 035,00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747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51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161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2025-04-23T06:13:17Z</dcterms:created>
  <dcterms:modified xsi:type="dcterms:W3CDTF">2025-04-23T06:16:21Z</dcterms:modified>
</cp:coreProperties>
</file>