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8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3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94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8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4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1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2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5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7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7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6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D0C6C-79D7-4D4B-A519-CFC2FBA2654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0B21-6B63-43E8-8A07-59EF7CA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5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7.04.2025&amp;date_to=17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293838"/>
              </p:ext>
            </p:extLst>
          </p:nvPr>
        </p:nvGraphicFramePr>
        <p:xfrm>
          <a:off x="1113182" y="1122363"/>
          <a:ext cx="9724445" cy="4856247"/>
        </p:xfrm>
        <a:graphic>
          <a:graphicData uri="http://schemas.openxmlformats.org/drawingml/2006/table">
            <a:tbl>
              <a:tblPr/>
              <a:tblGrid>
                <a:gridCol w="1944889">
                  <a:extLst>
                    <a:ext uri="{9D8B030D-6E8A-4147-A177-3AD203B41FA5}">
                      <a16:colId xmlns:a16="http://schemas.microsoft.com/office/drawing/2014/main" val="1318239925"/>
                    </a:ext>
                  </a:extLst>
                </a:gridCol>
                <a:gridCol w="3565366">
                  <a:extLst>
                    <a:ext uri="{9D8B030D-6E8A-4147-A177-3AD203B41FA5}">
                      <a16:colId xmlns:a16="http://schemas.microsoft.com/office/drawing/2014/main" val="387012498"/>
                    </a:ext>
                  </a:extLst>
                </a:gridCol>
                <a:gridCol w="1518699">
                  <a:extLst>
                    <a:ext uri="{9D8B030D-6E8A-4147-A177-3AD203B41FA5}">
                      <a16:colId xmlns:a16="http://schemas.microsoft.com/office/drawing/2014/main" val="331274213"/>
                    </a:ext>
                  </a:extLst>
                </a:gridCol>
                <a:gridCol w="750602">
                  <a:extLst>
                    <a:ext uri="{9D8B030D-6E8A-4147-A177-3AD203B41FA5}">
                      <a16:colId xmlns:a16="http://schemas.microsoft.com/office/drawing/2014/main" val="590646260"/>
                    </a:ext>
                  </a:extLst>
                </a:gridCol>
                <a:gridCol w="1944889">
                  <a:extLst>
                    <a:ext uri="{9D8B030D-6E8A-4147-A177-3AD203B41FA5}">
                      <a16:colId xmlns:a16="http://schemas.microsoft.com/office/drawing/2014/main" val="731846553"/>
                    </a:ext>
                  </a:extLst>
                </a:gridCol>
              </a:tblGrid>
              <a:tr h="1558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873293"/>
                  </a:ext>
                </a:extLst>
              </a:tr>
              <a:tr h="1558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17.04.2025 - 17.04.2025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97986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65984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11 616,88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076899"/>
                  </a:ext>
                </a:extLst>
              </a:tr>
              <a:tr h="28758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8 000,00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241091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3 616,88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58508"/>
                  </a:ext>
                </a:extLst>
              </a:tr>
              <a:tr h="15586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58951"/>
                  </a:ext>
                </a:extLst>
              </a:tr>
              <a:tr h="15586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127711"/>
                  </a:ext>
                </a:extLst>
              </a:tr>
              <a:tr h="1558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96529"/>
                  </a:ext>
                </a:extLst>
              </a:tr>
              <a:tr h="1558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17.04.2025 - 17.04.2025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163959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563385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98463"/>
                  </a:ext>
                </a:extLst>
              </a:tr>
              <a:tr h="15586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542952"/>
                  </a:ext>
                </a:extLst>
              </a:tr>
              <a:tr h="27211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17.04.2025 - 17.04.2025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473073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998047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3 616,88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314388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3 616,88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74288"/>
                  </a:ext>
                </a:extLst>
              </a:tr>
              <a:tr h="15586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078192"/>
                  </a:ext>
                </a:extLst>
              </a:tr>
              <a:tr h="27310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17.04.2025 - 17.04.2025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067275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5719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293301"/>
                  </a:ext>
                </a:extLst>
              </a:tr>
              <a:tr h="30352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948378"/>
                  </a:ext>
                </a:extLst>
              </a:tr>
              <a:tr h="15586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17.04.2025 - 17.04.2025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63497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866450"/>
                  </a:ext>
                </a:extLst>
              </a:tr>
              <a:tr h="15586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8 000,00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54887"/>
                  </a:ext>
                </a:extLst>
              </a:tr>
              <a:tr h="28758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8 000,00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560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14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184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2025-04-22T05:41:26Z</dcterms:created>
  <dcterms:modified xsi:type="dcterms:W3CDTF">2025-04-22T05:44:27Z</dcterms:modified>
</cp:coreProperties>
</file>