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7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1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6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3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0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7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3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78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8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6FB7F-CC78-4114-B7BA-C9E0A412534F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3B450-346C-470C-8C11-4AF962885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5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6.04.2025&amp;date_to=16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736290"/>
              </p:ext>
            </p:extLst>
          </p:nvPr>
        </p:nvGraphicFramePr>
        <p:xfrm>
          <a:off x="1455088" y="866692"/>
          <a:ext cx="9326880" cy="4962480"/>
        </p:xfrm>
        <a:graphic>
          <a:graphicData uri="http://schemas.openxmlformats.org/drawingml/2006/table">
            <a:tbl>
              <a:tblPr/>
              <a:tblGrid>
                <a:gridCol w="1865376">
                  <a:extLst>
                    <a:ext uri="{9D8B030D-6E8A-4147-A177-3AD203B41FA5}">
                      <a16:colId xmlns:a16="http://schemas.microsoft.com/office/drawing/2014/main" val="2126950278"/>
                    </a:ext>
                  </a:extLst>
                </a:gridCol>
                <a:gridCol w="3143946">
                  <a:extLst>
                    <a:ext uri="{9D8B030D-6E8A-4147-A177-3AD203B41FA5}">
                      <a16:colId xmlns:a16="http://schemas.microsoft.com/office/drawing/2014/main" val="2808167968"/>
                    </a:ext>
                  </a:extLst>
                </a:gridCol>
                <a:gridCol w="1009816">
                  <a:extLst>
                    <a:ext uri="{9D8B030D-6E8A-4147-A177-3AD203B41FA5}">
                      <a16:colId xmlns:a16="http://schemas.microsoft.com/office/drawing/2014/main" val="3804962380"/>
                    </a:ext>
                  </a:extLst>
                </a:gridCol>
                <a:gridCol w="1442366">
                  <a:extLst>
                    <a:ext uri="{9D8B030D-6E8A-4147-A177-3AD203B41FA5}">
                      <a16:colId xmlns:a16="http://schemas.microsoft.com/office/drawing/2014/main" val="2514067015"/>
                    </a:ext>
                  </a:extLst>
                </a:gridCol>
                <a:gridCol w="1865376">
                  <a:extLst>
                    <a:ext uri="{9D8B030D-6E8A-4147-A177-3AD203B41FA5}">
                      <a16:colId xmlns:a16="http://schemas.microsoft.com/office/drawing/2014/main" val="1560008955"/>
                    </a:ext>
                  </a:extLst>
                </a:gridCol>
              </a:tblGrid>
              <a:tr h="1227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031048"/>
                  </a:ext>
                </a:extLst>
              </a:tr>
              <a:tr h="12277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16.04.2025 - 16.04.2025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032169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780902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141 033,54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31493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125 910,34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51246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15 123,20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863706"/>
                  </a:ext>
                </a:extLst>
              </a:tr>
              <a:tr h="1227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407217"/>
                  </a:ext>
                </a:extLst>
              </a:tr>
              <a:tr h="1227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374008"/>
                  </a:ext>
                </a:extLst>
              </a:tr>
              <a:tr h="12277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406430"/>
                  </a:ext>
                </a:extLst>
              </a:tr>
              <a:tr h="12277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16.04.2025 - 16.04.2025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885230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31465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63580"/>
                  </a:ext>
                </a:extLst>
              </a:tr>
              <a:tr h="1227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987524"/>
                  </a:ext>
                </a:extLst>
              </a:tr>
              <a:tr h="12277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824974"/>
                  </a:ext>
                </a:extLst>
              </a:tr>
              <a:tr h="12277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18505"/>
                  </a:ext>
                </a:extLst>
              </a:tr>
              <a:tr h="12277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16.04.2025 - 16.04.2025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495729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55120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40 480,35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385714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39 907,15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974911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573,20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058871"/>
                  </a:ext>
                </a:extLst>
              </a:tr>
              <a:tr h="12277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31492"/>
                  </a:ext>
                </a:extLst>
              </a:tr>
              <a:tr h="12277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16.04.2025 - 16.04.2025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449723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30005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2363"/>
                  </a:ext>
                </a:extLst>
              </a:tr>
              <a:tr h="12277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994870"/>
                  </a:ext>
                </a:extLst>
              </a:tr>
              <a:tr h="12277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16.04.2025 - 16.04.2025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272344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174701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100 553,19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786041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86 003,19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10859"/>
                  </a:ext>
                </a:extLst>
              </a:tr>
              <a:tr h="1227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14 550,00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690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68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189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2025-04-17T06:36:13Z</dcterms:created>
  <dcterms:modified xsi:type="dcterms:W3CDTF">2025-04-17T06:38:19Z</dcterms:modified>
</cp:coreProperties>
</file>