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15DB-FF6B-4262-A688-E179CA65EF8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AF30-2D41-41F8-B3A0-1CA8ED861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7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15DB-FF6B-4262-A688-E179CA65EF8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AF30-2D41-41F8-B3A0-1CA8ED861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15DB-FF6B-4262-A688-E179CA65EF8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AF30-2D41-41F8-B3A0-1CA8ED861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4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15DB-FF6B-4262-A688-E179CA65EF8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AF30-2D41-41F8-B3A0-1CA8ED861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1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15DB-FF6B-4262-A688-E179CA65EF8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AF30-2D41-41F8-B3A0-1CA8ED861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6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15DB-FF6B-4262-A688-E179CA65EF8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AF30-2D41-41F8-B3A0-1CA8ED861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9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15DB-FF6B-4262-A688-E179CA65EF8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AF30-2D41-41F8-B3A0-1CA8ED861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6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15DB-FF6B-4262-A688-E179CA65EF8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AF30-2D41-41F8-B3A0-1CA8ED861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15DB-FF6B-4262-A688-E179CA65EF8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AF30-2D41-41F8-B3A0-1CA8ED861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6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15DB-FF6B-4262-A688-E179CA65EF8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AF30-2D41-41F8-B3A0-1CA8ED861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15DB-FF6B-4262-A688-E179CA65EF8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AF30-2D41-41F8-B3A0-1CA8ED861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0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915DB-FF6B-4262-A688-E179CA65EF8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FAF30-2D41-41F8-B3A0-1CA8ED861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10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5.04.2025&amp;date_to=15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443720"/>
              </p:ext>
            </p:extLst>
          </p:nvPr>
        </p:nvGraphicFramePr>
        <p:xfrm>
          <a:off x="1065477" y="1041615"/>
          <a:ext cx="9772150" cy="5004224"/>
        </p:xfrm>
        <a:graphic>
          <a:graphicData uri="http://schemas.openxmlformats.org/drawingml/2006/table">
            <a:tbl>
              <a:tblPr/>
              <a:tblGrid>
                <a:gridCol w="1954430">
                  <a:extLst>
                    <a:ext uri="{9D8B030D-6E8A-4147-A177-3AD203B41FA5}">
                      <a16:colId xmlns:a16="http://schemas.microsoft.com/office/drawing/2014/main" val="825604387"/>
                    </a:ext>
                  </a:extLst>
                </a:gridCol>
                <a:gridCol w="1954430">
                  <a:extLst>
                    <a:ext uri="{9D8B030D-6E8A-4147-A177-3AD203B41FA5}">
                      <a16:colId xmlns:a16="http://schemas.microsoft.com/office/drawing/2014/main" val="3380281540"/>
                    </a:ext>
                  </a:extLst>
                </a:gridCol>
                <a:gridCol w="1954430">
                  <a:extLst>
                    <a:ext uri="{9D8B030D-6E8A-4147-A177-3AD203B41FA5}">
                      <a16:colId xmlns:a16="http://schemas.microsoft.com/office/drawing/2014/main" val="4169841376"/>
                    </a:ext>
                  </a:extLst>
                </a:gridCol>
                <a:gridCol w="958927">
                  <a:extLst>
                    <a:ext uri="{9D8B030D-6E8A-4147-A177-3AD203B41FA5}">
                      <a16:colId xmlns:a16="http://schemas.microsoft.com/office/drawing/2014/main" val="2109907138"/>
                    </a:ext>
                  </a:extLst>
                </a:gridCol>
                <a:gridCol w="995503">
                  <a:extLst>
                    <a:ext uri="{9D8B030D-6E8A-4147-A177-3AD203B41FA5}">
                      <a16:colId xmlns:a16="http://schemas.microsoft.com/office/drawing/2014/main" val="1699308092"/>
                    </a:ext>
                  </a:extLst>
                </a:gridCol>
                <a:gridCol w="1954430">
                  <a:extLst>
                    <a:ext uri="{9D8B030D-6E8A-4147-A177-3AD203B41FA5}">
                      <a16:colId xmlns:a16="http://schemas.microsoft.com/office/drawing/2014/main" val="1792571697"/>
                    </a:ext>
                  </a:extLst>
                </a:gridCol>
              </a:tblGrid>
              <a:tr h="180690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285668"/>
                  </a:ext>
                </a:extLst>
              </a:tr>
              <a:tr h="180690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15.04.2025 - 15.04.2025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753672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633978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62 090,02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357820"/>
                  </a:ext>
                </a:extLst>
              </a:tr>
              <a:tr h="2870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61 502,02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852863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588,00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461474"/>
                  </a:ext>
                </a:extLst>
              </a:tr>
              <a:tr h="180690">
                <a:tc gridSpan="6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3287"/>
                  </a:ext>
                </a:extLst>
              </a:tr>
              <a:tr h="180690">
                <a:tc gridSpan="6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301490"/>
                  </a:ext>
                </a:extLst>
              </a:tr>
              <a:tr h="180690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332156"/>
                  </a:ext>
                </a:extLst>
              </a:tr>
              <a:tr h="180690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15.04.2025 - 15.04.2025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267113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28021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844757"/>
                  </a:ext>
                </a:extLst>
              </a:tr>
              <a:tr h="249410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275657"/>
                  </a:ext>
                </a:extLst>
              </a:tr>
              <a:tr h="180690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15.04.2025 - 15.04.2025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973438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991138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588,00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292770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588,00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061782"/>
                  </a:ext>
                </a:extLst>
              </a:tr>
              <a:tr h="180690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9188"/>
                  </a:ext>
                </a:extLst>
              </a:tr>
              <a:tr h="180690"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15.04.2025 - 15.04.2025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283444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392007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61 502,02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210035"/>
                  </a:ext>
                </a:extLst>
              </a:tr>
              <a:tr h="28502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61 502,02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656358"/>
                  </a:ext>
                </a:extLst>
              </a:tr>
              <a:tr h="180690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299200"/>
                  </a:ext>
                </a:extLst>
              </a:tr>
              <a:tr h="18069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15.04.2025 - 15.04.2025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205480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198612"/>
                  </a:ext>
                </a:extLst>
              </a:tr>
              <a:tr h="18069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917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133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180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2025-04-16T05:45:58Z</dcterms:created>
  <dcterms:modified xsi:type="dcterms:W3CDTF">2025-04-16T05:50:21Z</dcterms:modified>
</cp:coreProperties>
</file>