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4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3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8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2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4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2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6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59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3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F43D4-707E-45BF-B80C-3DEED01E750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57FBC-8936-4B1D-971E-2C6AB93D8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4.04.2025&amp;date_to=14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680962"/>
              </p:ext>
            </p:extLst>
          </p:nvPr>
        </p:nvGraphicFramePr>
        <p:xfrm>
          <a:off x="1208597" y="898512"/>
          <a:ext cx="9613128" cy="5176429"/>
        </p:xfrm>
        <a:graphic>
          <a:graphicData uri="http://schemas.openxmlformats.org/drawingml/2006/table">
            <a:tbl>
              <a:tblPr/>
              <a:tblGrid>
                <a:gridCol w="1922626">
                  <a:extLst>
                    <a:ext uri="{9D8B030D-6E8A-4147-A177-3AD203B41FA5}">
                      <a16:colId xmlns:a16="http://schemas.microsoft.com/office/drawing/2014/main" val="3564127794"/>
                    </a:ext>
                  </a:extLst>
                </a:gridCol>
                <a:gridCol w="3237188">
                  <a:extLst>
                    <a:ext uri="{9D8B030D-6E8A-4147-A177-3AD203B41FA5}">
                      <a16:colId xmlns:a16="http://schemas.microsoft.com/office/drawing/2014/main" val="4196356512"/>
                    </a:ext>
                  </a:extLst>
                </a:gridCol>
                <a:gridCol w="1428871">
                  <a:extLst>
                    <a:ext uri="{9D8B030D-6E8A-4147-A177-3AD203B41FA5}">
                      <a16:colId xmlns:a16="http://schemas.microsoft.com/office/drawing/2014/main" val="2157625489"/>
                    </a:ext>
                  </a:extLst>
                </a:gridCol>
                <a:gridCol w="1101817">
                  <a:extLst>
                    <a:ext uri="{9D8B030D-6E8A-4147-A177-3AD203B41FA5}">
                      <a16:colId xmlns:a16="http://schemas.microsoft.com/office/drawing/2014/main" val="4165920790"/>
                    </a:ext>
                  </a:extLst>
                </a:gridCol>
                <a:gridCol w="1922626">
                  <a:extLst>
                    <a:ext uri="{9D8B030D-6E8A-4147-A177-3AD203B41FA5}">
                      <a16:colId xmlns:a16="http://schemas.microsoft.com/office/drawing/2014/main" val="3310607038"/>
                    </a:ext>
                  </a:extLst>
                </a:gridCol>
              </a:tblGrid>
              <a:tr h="1325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288453"/>
                  </a:ext>
                </a:extLst>
              </a:tr>
              <a:tr h="13252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14.04.2025 - 14.04.2025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235591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19336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118 297,51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164763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77 251,01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953745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41 046,50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508257"/>
                  </a:ext>
                </a:extLst>
              </a:tr>
              <a:tr h="13252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761378"/>
                  </a:ext>
                </a:extLst>
              </a:tr>
              <a:tr h="13252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011345"/>
                  </a:ext>
                </a:extLst>
              </a:tr>
              <a:tr h="1325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426295"/>
                  </a:ext>
                </a:extLst>
              </a:tr>
              <a:tr h="13252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14.04.2025 - 14.04.2025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076062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047569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571937"/>
                  </a:ext>
                </a:extLst>
              </a:tr>
              <a:tr h="13252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25478"/>
                  </a:ext>
                </a:extLst>
              </a:tr>
              <a:tr h="13252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99677"/>
                  </a:ext>
                </a:extLst>
              </a:tr>
              <a:tr h="13252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104690"/>
                  </a:ext>
                </a:extLst>
              </a:tr>
              <a:tr h="13252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14.04.2025 - 14.04.2025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146026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634138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66 270,56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512205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64 682,56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001454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1 588,00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46978"/>
                  </a:ext>
                </a:extLst>
              </a:tr>
              <a:tr h="30155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374034"/>
                  </a:ext>
                </a:extLst>
              </a:tr>
              <a:tr h="13252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14.04.2025 - 14.04.2025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122103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300421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089942"/>
                  </a:ext>
                </a:extLst>
              </a:tr>
              <a:tr h="24322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572669"/>
                  </a:ext>
                </a:extLst>
              </a:tr>
              <a:tr h="13252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14.04.2025 - 14.04.2025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546478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3328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52 026,95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779492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12 568,45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28944"/>
                  </a:ext>
                </a:extLst>
              </a:tr>
              <a:tr h="1325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39 458,50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0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287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191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2025-04-15T06:20:28Z</dcterms:created>
  <dcterms:modified xsi:type="dcterms:W3CDTF">2025-04-15T06:24:09Z</dcterms:modified>
</cp:coreProperties>
</file>