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5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8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7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5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2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0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9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0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3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1B57E-A67E-4795-B4AE-12EF7BA46B1E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B021-BAA4-4E97-82B6-D4FF009BD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2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04.2025&amp;date_to=10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15550"/>
              </p:ext>
            </p:extLst>
          </p:nvPr>
        </p:nvGraphicFramePr>
        <p:xfrm>
          <a:off x="1280163" y="803084"/>
          <a:ext cx="9692637" cy="5293807"/>
        </p:xfrm>
        <a:graphic>
          <a:graphicData uri="http://schemas.openxmlformats.org/drawingml/2006/table">
            <a:tbl>
              <a:tblPr/>
              <a:tblGrid>
                <a:gridCol w="1938527">
                  <a:extLst>
                    <a:ext uri="{9D8B030D-6E8A-4147-A177-3AD203B41FA5}">
                      <a16:colId xmlns:a16="http://schemas.microsoft.com/office/drawing/2014/main" val="1138026433"/>
                    </a:ext>
                  </a:extLst>
                </a:gridCol>
                <a:gridCol w="3240061">
                  <a:extLst>
                    <a:ext uri="{9D8B030D-6E8A-4147-A177-3AD203B41FA5}">
                      <a16:colId xmlns:a16="http://schemas.microsoft.com/office/drawing/2014/main" val="1289358189"/>
                    </a:ext>
                  </a:extLst>
                </a:gridCol>
                <a:gridCol w="1499280">
                  <a:extLst>
                    <a:ext uri="{9D8B030D-6E8A-4147-A177-3AD203B41FA5}">
                      <a16:colId xmlns:a16="http://schemas.microsoft.com/office/drawing/2014/main" val="774062795"/>
                    </a:ext>
                  </a:extLst>
                </a:gridCol>
                <a:gridCol w="1076242">
                  <a:extLst>
                    <a:ext uri="{9D8B030D-6E8A-4147-A177-3AD203B41FA5}">
                      <a16:colId xmlns:a16="http://schemas.microsoft.com/office/drawing/2014/main" val="367320175"/>
                    </a:ext>
                  </a:extLst>
                </a:gridCol>
                <a:gridCol w="1938527">
                  <a:extLst>
                    <a:ext uri="{9D8B030D-6E8A-4147-A177-3AD203B41FA5}">
                      <a16:colId xmlns:a16="http://schemas.microsoft.com/office/drawing/2014/main" val="2149023489"/>
                    </a:ext>
                  </a:extLst>
                </a:gridCol>
              </a:tblGrid>
              <a:tr h="1698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338365"/>
                  </a:ext>
                </a:extLst>
              </a:tr>
              <a:tr h="1698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10.04.2025 - 10.04.2025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485830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473152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708 788,83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08882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688 718,66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72224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1 620,00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496676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18 450,17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582648"/>
                  </a:ext>
                </a:extLst>
              </a:tr>
              <a:tr h="1698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059134"/>
                  </a:ext>
                </a:extLst>
              </a:tr>
              <a:tr h="16980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229556"/>
                  </a:ext>
                </a:extLst>
              </a:tr>
              <a:tr h="16980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88750"/>
                  </a:ext>
                </a:extLst>
              </a:tr>
              <a:tr h="1698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10.04.2025 - 10.04.2025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668821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653595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9336"/>
                  </a:ext>
                </a:extLst>
              </a:tr>
              <a:tr h="169806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990420"/>
                  </a:ext>
                </a:extLst>
              </a:tr>
              <a:tr h="28656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10.04.2025 - 10.04.2025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637301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40777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1 882,79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98512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262,79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184020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1 620,00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716982"/>
                  </a:ext>
                </a:extLst>
              </a:tr>
              <a:tr h="29067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02817"/>
                  </a:ext>
                </a:extLst>
              </a:tr>
              <a:tr h="1987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10.04.2025 - 10.04.2025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993309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52910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56181"/>
                  </a:ext>
                </a:extLst>
              </a:tr>
              <a:tr h="27263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13149"/>
                  </a:ext>
                </a:extLst>
              </a:tr>
              <a:tr h="16980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10.04.2025 - 10.04.2025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689462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711228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706 906,04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133746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688 455,87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125602"/>
                  </a:ext>
                </a:extLst>
              </a:tr>
              <a:tr h="169806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18 450,17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751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07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196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2025-04-11T05:31:09Z</dcterms:created>
  <dcterms:modified xsi:type="dcterms:W3CDTF">2025-04-11T05:34:01Z</dcterms:modified>
</cp:coreProperties>
</file>